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164309a1e48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4a5f8042e4713"/>
  </p:sldMasterIdLst>
  <p:sldIdLst>
    <p:sldId xmlns:r="http://schemas.openxmlformats.org/officeDocument/2006/relationships" id="256" r:id="R95deb06181a54504"/>
    <p:sldId xmlns:r="http://schemas.openxmlformats.org/officeDocument/2006/relationships" id="257" r:id="R78899c05cdc14936"/>
    <p:sldId xmlns:r="http://schemas.openxmlformats.org/officeDocument/2006/relationships" id="258" r:id="Re2345a8340f54140"/>
    <p:sldId xmlns:r="http://schemas.openxmlformats.org/officeDocument/2006/relationships" id="259" r:id="Ra47029a0d5104dfa"/>
    <p:sldId xmlns:r="http://schemas.openxmlformats.org/officeDocument/2006/relationships" id="260" r:id="R42fa7cd5c41849d1"/>
    <p:sldId xmlns:r="http://schemas.openxmlformats.org/officeDocument/2006/relationships" id="261" r:id="R215b5e89e82245b9"/>
    <p:sldId xmlns:r="http://schemas.openxmlformats.org/officeDocument/2006/relationships" id="262" r:id="R8b4725a86348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4a5f8042e4713" /><Relationship Type="http://schemas.openxmlformats.org/officeDocument/2006/relationships/slide" Target="/ppt/slides/slide1.xml" Id="R95deb06181a54504" /><Relationship Type="http://schemas.openxmlformats.org/officeDocument/2006/relationships/slide" Target="/ppt/slides/slide2.xml" Id="R78899c05cdc14936" /><Relationship Type="http://schemas.openxmlformats.org/officeDocument/2006/relationships/slide" Target="/ppt/slides/slide3.xml" Id="Re2345a8340f54140" /><Relationship Type="http://schemas.openxmlformats.org/officeDocument/2006/relationships/slide" Target="/ppt/slides/slide4.xml" Id="Ra47029a0d5104dfa" /><Relationship Type="http://schemas.openxmlformats.org/officeDocument/2006/relationships/slide" Target="/ppt/slides/slide5.xml" Id="R42fa7cd5c41849d1" /><Relationship Type="http://schemas.openxmlformats.org/officeDocument/2006/relationships/slide" Target="/ppt/slides/slide6.xml" Id="R215b5e89e82245b9" /><Relationship Type="http://schemas.openxmlformats.org/officeDocument/2006/relationships/slide" Target="/ppt/slides/slide7.xml" Id="R8b4725a86348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3ebec2c3d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9dbfd0cd34cf0" /><Relationship Type="http://schemas.openxmlformats.org/officeDocument/2006/relationships/theme" Target="/ppt/slideMasters/theme/theme1.xml" Id="Rc8a07cc63e4a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9dbfd0cd34c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500f55efa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eb3dfde3f45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8cd2da92e4d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1811ec69b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ae40503ea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d0f2b8e6846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6f1f74d33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262 449 370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613 279 924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783 474 916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GUDLEIV MÆHLUM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