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f2688653e3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e9830899374ff6"/>
  </p:sldMasterIdLst>
  <p:sldIdLst>
    <p:sldId xmlns:r="http://schemas.openxmlformats.org/officeDocument/2006/relationships" id="256" r:id="Rddf3299d6d0b4177"/>
    <p:sldId xmlns:r="http://schemas.openxmlformats.org/officeDocument/2006/relationships" id="257" r:id="Rfebcc8bd71e8460c"/>
    <p:sldId xmlns:r="http://schemas.openxmlformats.org/officeDocument/2006/relationships" id="258" r:id="R5239c56da5484470"/>
    <p:sldId xmlns:r="http://schemas.openxmlformats.org/officeDocument/2006/relationships" id="259" r:id="Re5ad7d9021494532"/>
    <p:sldId xmlns:r="http://schemas.openxmlformats.org/officeDocument/2006/relationships" id="260" r:id="R952ab454610f4886"/>
    <p:sldId xmlns:r="http://schemas.openxmlformats.org/officeDocument/2006/relationships" id="261" r:id="R585970dca3a9470d"/>
    <p:sldId xmlns:r="http://schemas.openxmlformats.org/officeDocument/2006/relationships" id="262" r:id="R31d797500213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e9830899374ff6" /><Relationship Type="http://schemas.openxmlformats.org/officeDocument/2006/relationships/slide" Target="/ppt/slides/slide1.xml" Id="Rddf3299d6d0b4177" /><Relationship Type="http://schemas.openxmlformats.org/officeDocument/2006/relationships/slide" Target="/ppt/slides/slide2.xml" Id="Rfebcc8bd71e8460c" /><Relationship Type="http://schemas.openxmlformats.org/officeDocument/2006/relationships/slide" Target="/ppt/slides/slide3.xml" Id="R5239c56da5484470" /><Relationship Type="http://schemas.openxmlformats.org/officeDocument/2006/relationships/slide" Target="/ppt/slides/slide4.xml" Id="Re5ad7d9021494532" /><Relationship Type="http://schemas.openxmlformats.org/officeDocument/2006/relationships/slide" Target="/ppt/slides/slide5.xml" Id="R952ab454610f4886" /><Relationship Type="http://schemas.openxmlformats.org/officeDocument/2006/relationships/slide" Target="/ppt/slides/slide6.xml" Id="R585970dca3a9470d" /><Relationship Type="http://schemas.openxmlformats.org/officeDocument/2006/relationships/slide" Target="/ppt/slides/slide7.xml" Id="R31d797500213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1e709dd1ba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66b6f00c04aec" /><Relationship Type="http://schemas.openxmlformats.org/officeDocument/2006/relationships/theme" Target="/ppt/slideMasters/theme/theme1.xml" Id="R66b141a2317640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666b6f00c04a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a30ce204a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b35b3f9b41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13ab63ee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9d8d95ad7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d126b923a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633e242ac4d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f586648ac4d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