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ee4deb93c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3b24950954106"/>
  </p:sldMasterIdLst>
  <p:sldIdLst>
    <p:sldId xmlns:r="http://schemas.openxmlformats.org/officeDocument/2006/relationships" id="256" r:id="Rbbf195f0d52549e0"/>
    <p:sldId xmlns:r="http://schemas.openxmlformats.org/officeDocument/2006/relationships" id="257" r:id="R3d14ea66bcf74e67"/>
    <p:sldId xmlns:r="http://schemas.openxmlformats.org/officeDocument/2006/relationships" id="258" r:id="R39a1fff046734317"/>
    <p:sldId xmlns:r="http://schemas.openxmlformats.org/officeDocument/2006/relationships" id="259" r:id="R968a0f98a87447af"/>
    <p:sldId xmlns:r="http://schemas.openxmlformats.org/officeDocument/2006/relationships" id="260" r:id="R1f2aaa01ed154c82"/>
    <p:sldId xmlns:r="http://schemas.openxmlformats.org/officeDocument/2006/relationships" id="261" r:id="R869a6448d30b4f33"/>
    <p:sldId xmlns:r="http://schemas.openxmlformats.org/officeDocument/2006/relationships" id="262" r:id="Rea83d18e8db0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3b24950954106" /><Relationship Type="http://schemas.openxmlformats.org/officeDocument/2006/relationships/slide" Target="/ppt/slides/slide1.xml" Id="Rbbf195f0d52549e0" /><Relationship Type="http://schemas.openxmlformats.org/officeDocument/2006/relationships/slide" Target="/ppt/slides/slide2.xml" Id="R3d14ea66bcf74e67" /><Relationship Type="http://schemas.openxmlformats.org/officeDocument/2006/relationships/slide" Target="/ppt/slides/slide3.xml" Id="R39a1fff046734317" /><Relationship Type="http://schemas.openxmlformats.org/officeDocument/2006/relationships/slide" Target="/ppt/slides/slide4.xml" Id="R968a0f98a87447af" /><Relationship Type="http://schemas.openxmlformats.org/officeDocument/2006/relationships/slide" Target="/ppt/slides/slide5.xml" Id="R1f2aaa01ed154c82" /><Relationship Type="http://schemas.openxmlformats.org/officeDocument/2006/relationships/slide" Target="/ppt/slides/slide6.xml" Id="R869a6448d30b4f33" /><Relationship Type="http://schemas.openxmlformats.org/officeDocument/2006/relationships/slide" Target="/ppt/slides/slide7.xml" Id="Rea83d18e8db0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31728a53e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d789116ce4219" /><Relationship Type="http://schemas.openxmlformats.org/officeDocument/2006/relationships/theme" Target="/ppt/slideMasters/theme/theme1.xml" Id="Rf77fadf85131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dd789116ce42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c471be15042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62d409b03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6e497fab2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2abf51e79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9ec28328a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c7c83e24744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6f6f66a9b40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CANTON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CANTON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49 031 909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110 284 896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110 949 655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CANTON AS</a:t>
            </a:r>
          </a:p>
        </p:txBody>
      </p:sp>
    </p:spTree>
  </p:cSld>
  <p:clrMapOvr>
    <a:masterClrMapping xmlns:a="http://schemas.openxmlformats.org/drawingml/2006/main"/>
  </p:clrMapOvr>
</p:sld>
</file>