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7b5d919f7241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c79c244044d4f"/>
  </p:sldMasterIdLst>
  <p:sldIdLst>
    <p:sldId xmlns:r="http://schemas.openxmlformats.org/officeDocument/2006/relationships" id="256" r:id="R2317ef2e37134a2c"/>
    <p:sldId xmlns:r="http://schemas.openxmlformats.org/officeDocument/2006/relationships" id="257" r:id="Ra62a08342f454673"/>
    <p:sldId xmlns:r="http://schemas.openxmlformats.org/officeDocument/2006/relationships" id="258" r:id="Rafb6471f155f47e2"/>
    <p:sldId xmlns:r="http://schemas.openxmlformats.org/officeDocument/2006/relationships" id="259" r:id="R70627c0cb04c4f3f"/>
    <p:sldId xmlns:r="http://schemas.openxmlformats.org/officeDocument/2006/relationships" id="260" r:id="R8381c23bb8444f66"/>
    <p:sldId xmlns:r="http://schemas.openxmlformats.org/officeDocument/2006/relationships" id="261" r:id="R641aa2a70c3244ac"/>
    <p:sldId xmlns:r="http://schemas.openxmlformats.org/officeDocument/2006/relationships" id="262" r:id="Rd0e05eea624b4f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c79c244044d4f" /><Relationship Type="http://schemas.openxmlformats.org/officeDocument/2006/relationships/slide" Target="/ppt/slides/slide1.xml" Id="R2317ef2e37134a2c" /><Relationship Type="http://schemas.openxmlformats.org/officeDocument/2006/relationships/slide" Target="/ppt/slides/slide2.xml" Id="Ra62a08342f454673" /><Relationship Type="http://schemas.openxmlformats.org/officeDocument/2006/relationships/slide" Target="/ppt/slides/slide3.xml" Id="Rafb6471f155f47e2" /><Relationship Type="http://schemas.openxmlformats.org/officeDocument/2006/relationships/slide" Target="/ppt/slides/slide4.xml" Id="R70627c0cb04c4f3f" /><Relationship Type="http://schemas.openxmlformats.org/officeDocument/2006/relationships/slide" Target="/ppt/slides/slide5.xml" Id="R8381c23bb8444f66" /><Relationship Type="http://schemas.openxmlformats.org/officeDocument/2006/relationships/slide" Target="/ppt/slides/slide6.xml" Id="R641aa2a70c3244ac" /><Relationship Type="http://schemas.openxmlformats.org/officeDocument/2006/relationships/slide" Target="/ppt/slides/slide7.xml" Id="Rd0e05eea624b4f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d42ec3af2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2d6f6809545c4" /><Relationship Type="http://schemas.openxmlformats.org/officeDocument/2006/relationships/theme" Target="/ppt/slideMasters/theme/theme1.xml" Id="R2695aed599ee48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b2d6f68095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ce3ab15c84f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ee515fa014e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c911ffd69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6da2e607c43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4375529fb4f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5a7ff7b1944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951676f2f4b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MLG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1 474 866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12 525 157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15 163 764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GJORDING MONA LEFDAL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CLG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 HOLDING AS  –  32,2 %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Mona Lefdal Gjording, Granåsen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