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139574f60247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cd54062cbd4428"/>
  </p:sldMasterIdLst>
  <p:sldIdLst>
    <p:sldId xmlns:r="http://schemas.openxmlformats.org/officeDocument/2006/relationships" id="256" r:id="R5a066c11219e4552"/>
    <p:sldId xmlns:r="http://schemas.openxmlformats.org/officeDocument/2006/relationships" id="257" r:id="R1185b173f0f74840"/>
    <p:sldId xmlns:r="http://schemas.openxmlformats.org/officeDocument/2006/relationships" id="258" r:id="R848f126382f74f2a"/>
    <p:sldId xmlns:r="http://schemas.openxmlformats.org/officeDocument/2006/relationships" id="259" r:id="R09defe0e8d484f8a"/>
    <p:sldId xmlns:r="http://schemas.openxmlformats.org/officeDocument/2006/relationships" id="260" r:id="R6a2f1747c8954742"/>
    <p:sldId xmlns:r="http://schemas.openxmlformats.org/officeDocument/2006/relationships" id="261" r:id="Rc6ee9636c1894384"/>
    <p:sldId xmlns:r="http://schemas.openxmlformats.org/officeDocument/2006/relationships" id="262" r:id="R5026bc26b10642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cd54062cbd4428" /><Relationship Type="http://schemas.openxmlformats.org/officeDocument/2006/relationships/slide" Target="/ppt/slides/slide1.xml" Id="R5a066c11219e4552" /><Relationship Type="http://schemas.openxmlformats.org/officeDocument/2006/relationships/slide" Target="/ppt/slides/slide2.xml" Id="R1185b173f0f74840" /><Relationship Type="http://schemas.openxmlformats.org/officeDocument/2006/relationships/slide" Target="/ppt/slides/slide3.xml" Id="R848f126382f74f2a" /><Relationship Type="http://schemas.openxmlformats.org/officeDocument/2006/relationships/slide" Target="/ppt/slides/slide4.xml" Id="R09defe0e8d484f8a" /><Relationship Type="http://schemas.openxmlformats.org/officeDocument/2006/relationships/slide" Target="/ppt/slides/slide5.xml" Id="R6a2f1747c8954742" /><Relationship Type="http://schemas.openxmlformats.org/officeDocument/2006/relationships/slide" Target="/ppt/slides/slide6.xml" Id="Rc6ee9636c1894384" /><Relationship Type="http://schemas.openxmlformats.org/officeDocument/2006/relationships/slide" Target="/ppt/slides/slide7.xml" Id="R5026bc26b10642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ba444536c040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f436bc93f84e18" /><Relationship Type="http://schemas.openxmlformats.org/officeDocument/2006/relationships/theme" Target="/ppt/slideMasters/theme/theme1.xml" Id="R36fad19dbd914d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f436bc93f84e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567d2093840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20919c2e354e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105951a94044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801b4cbae40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d8f107f134a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0f8186cec43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1f0ce47b7843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SNOTRA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SNOTRA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SNOTRA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SNOTRA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SNOTRA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SNOTRA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−174 603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4 797 419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32 792 174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32 870 899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SNOTRA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JUELL HELEN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SNOTRA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Hedvig Juell, Mosserødveien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3226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helen@juell.org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988 974 218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SNOTRA AS</a:t>
            </a:r>
          </a:p>
        </p:txBody>
      </p:sp>
    </p:spTree>
  </p:cSld>
  <p:clrMapOvr>
    <a:masterClrMapping xmlns:a="http://schemas.openxmlformats.org/drawingml/2006/main"/>
  </p:clrMapOvr>
</p:sld>
</file>