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0f86be35ae4a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4e33a11cd445a3"/>
  </p:sldMasterIdLst>
  <p:sldIdLst>
    <p:sldId xmlns:r="http://schemas.openxmlformats.org/officeDocument/2006/relationships" id="256" r:id="R0e535231085b481a"/>
    <p:sldId xmlns:r="http://schemas.openxmlformats.org/officeDocument/2006/relationships" id="257" r:id="R818f30125822455d"/>
    <p:sldId xmlns:r="http://schemas.openxmlformats.org/officeDocument/2006/relationships" id="258" r:id="R9cdd01f57ea84ee1"/>
    <p:sldId xmlns:r="http://schemas.openxmlformats.org/officeDocument/2006/relationships" id="259" r:id="R9462da12c9654494"/>
    <p:sldId xmlns:r="http://schemas.openxmlformats.org/officeDocument/2006/relationships" id="260" r:id="Ra2bf5668762241fd"/>
    <p:sldId xmlns:r="http://schemas.openxmlformats.org/officeDocument/2006/relationships" id="261" r:id="Rcb5d9d420adb496a"/>
    <p:sldId xmlns:r="http://schemas.openxmlformats.org/officeDocument/2006/relationships" id="262" r:id="R7a158a2e537b43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e33a11cd445a3" /><Relationship Type="http://schemas.openxmlformats.org/officeDocument/2006/relationships/slide" Target="/ppt/slides/slide1.xml" Id="R0e535231085b481a" /><Relationship Type="http://schemas.openxmlformats.org/officeDocument/2006/relationships/slide" Target="/ppt/slides/slide2.xml" Id="R818f30125822455d" /><Relationship Type="http://schemas.openxmlformats.org/officeDocument/2006/relationships/slide" Target="/ppt/slides/slide3.xml" Id="R9cdd01f57ea84ee1" /><Relationship Type="http://schemas.openxmlformats.org/officeDocument/2006/relationships/slide" Target="/ppt/slides/slide4.xml" Id="R9462da12c9654494" /><Relationship Type="http://schemas.openxmlformats.org/officeDocument/2006/relationships/slide" Target="/ppt/slides/slide5.xml" Id="Ra2bf5668762241fd" /><Relationship Type="http://schemas.openxmlformats.org/officeDocument/2006/relationships/slide" Target="/ppt/slides/slide6.xml" Id="Rcb5d9d420adb496a" /><Relationship Type="http://schemas.openxmlformats.org/officeDocument/2006/relationships/slide" Target="/ppt/slides/slide7.xml" Id="R7a158a2e537b43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edc231be649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6ff1b0caf430c" /><Relationship Type="http://schemas.openxmlformats.org/officeDocument/2006/relationships/theme" Target="/ppt/slideMasters/theme/theme1.xml" Id="R16e87166294943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d6ff1b0caf43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dce4bf54844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82e6916e44b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a0834257346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2fc62316a4e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aa8c511e643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2575103184d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66c243e4a48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ØH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814 416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17 188 134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17 395 550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Fjordsvingen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84 54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