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10f80a8cc94a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4eada669484f13"/>
  </p:sldMasterIdLst>
  <p:sldIdLst>
    <p:sldId xmlns:r="http://schemas.openxmlformats.org/officeDocument/2006/relationships" id="256" r:id="Rae6f34800882442b"/>
    <p:sldId xmlns:r="http://schemas.openxmlformats.org/officeDocument/2006/relationships" id="257" r:id="Rb6459f038e2d40fb"/>
    <p:sldId xmlns:r="http://schemas.openxmlformats.org/officeDocument/2006/relationships" id="258" r:id="R44433d4220fc41bc"/>
    <p:sldId xmlns:r="http://schemas.openxmlformats.org/officeDocument/2006/relationships" id="259" r:id="R181bbe740a2443fb"/>
    <p:sldId xmlns:r="http://schemas.openxmlformats.org/officeDocument/2006/relationships" id="260" r:id="R29824a3104ef49db"/>
    <p:sldId xmlns:r="http://schemas.openxmlformats.org/officeDocument/2006/relationships" id="261" r:id="Rf2a24cdf9d7c4754"/>
    <p:sldId xmlns:r="http://schemas.openxmlformats.org/officeDocument/2006/relationships" id="262" r:id="R4485192132534a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4eada669484f13" /><Relationship Type="http://schemas.openxmlformats.org/officeDocument/2006/relationships/slide" Target="/ppt/slides/slide1.xml" Id="Rae6f34800882442b" /><Relationship Type="http://schemas.openxmlformats.org/officeDocument/2006/relationships/slide" Target="/ppt/slides/slide2.xml" Id="Rb6459f038e2d40fb" /><Relationship Type="http://schemas.openxmlformats.org/officeDocument/2006/relationships/slide" Target="/ppt/slides/slide3.xml" Id="R44433d4220fc41bc" /><Relationship Type="http://schemas.openxmlformats.org/officeDocument/2006/relationships/slide" Target="/ppt/slides/slide4.xml" Id="R181bbe740a2443fb" /><Relationship Type="http://schemas.openxmlformats.org/officeDocument/2006/relationships/slide" Target="/ppt/slides/slide5.xml" Id="R29824a3104ef49db" /><Relationship Type="http://schemas.openxmlformats.org/officeDocument/2006/relationships/slide" Target="/ppt/slides/slide6.xml" Id="Rf2a24cdf9d7c4754" /><Relationship Type="http://schemas.openxmlformats.org/officeDocument/2006/relationships/slide" Target="/ppt/slides/slide7.xml" Id="R4485192132534a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10929ddfb441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223b24a2b4431" /><Relationship Type="http://schemas.openxmlformats.org/officeDocument/2006/relationships/theme" Target="/ppt/slideMasters/theme/theme1.xml" Id="Rbd1359cfc54349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b223b24a2b44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b88884bcd4b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6dfd7e55742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ba640712d43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f5d78f6cf48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912e2ab5a4f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6827bab134a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6c3f5344546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ABACS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−494 914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18 855 956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28 030 241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75 609 790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988 976 881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ABACS AS</a:t>
            </a:r>
          </a:p>
        </p:txBody>
      </p:sp>
    </p:spTree>
  </p:cSld>
  <p:clrMapOvr>
    <a:masterClrMapping xmlns:a="http://schemas.openxmlformats.org/drawingml/2006/main"/>
  </p:clrMapOvr>
</p:sld>
</file>