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3f500cc29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a0054df5a4052"/>
  </p:sldMasterIdLst>
  <p:sldIdLst>
    <p:sldId xmlns:r="http://schemas.openxmlformats.org/officeDocument/2006/relationships" id="256" r:id="Rdbf8434171cc433e"/>
    <p:sldId xmlns:r="http://schemas.openxmlformats.org/officeDocument/2006/relationships" id="257" r:id="R64d02df831db4966"/>
    <p:sldId xmlns:r="http://schemas.openxmlformats.org/officeDocument/2006/relationships" id="258" r:id="R068d99f382144b99"/>
    <p:sldId xmlns:r="http://schemas.openxmlformats.org/officeDocument/2006/relationships" id="259" r:id="R7f26e3c8abe3416a"/>
    <p:sldId xmlns:r="http://schemas.openxmlformats.org/officeDocument/2006/relationships" id="260" r:id="R475b77b6df87441f"/>
    <p:sldId xmlns:r="http://schemas.openxmlformats.org/officeDocument/2006/relationships" id="261" r:id="R82273b82f8ce4f28"/>
    <p:sldId xmlns:r="http://schemas.openxmlformats.org/officeDocument/2006/relationships" id="262" r:id="Rb815140a6088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a0054df5a4052" /><Relationship Type="http://schemas.openxmlformats.org/officeDocument/2006/relationships/slide" Target="/ppt/slides/slide1.xml" Id="Rdbf8434171cc433e" /><Relationship Type="http://schemas.openxmlformats.org/officeDocument/2006/relationships/slide" Target="/ppt/slides/slide2.xml" Id="R64d02df831db4966" /><Relationship Type="http://schemas.openxmlformats.org/officeDocument/2006/relationships/slide" Target="/ppt/slides/slide3.xml" Id="R068d99f382144b99" /><Relationship Type="http://schemas.openxmlformats.org/officeDocument/2006/relationships/slide" Target="/ppt/slides/slide4.xml" Id="R7f26e3c8abe3416a" /><Relationship Type="http://schemas.openxmlformats.org/officeDocument/2006/relationships/slide" Target="/ppt/slides/slide5.xml" Id="R475b77b6df87441f" /><Relationship Type="http://schemas.openxmlformats.org/officeDocument/2006/relationships/slide" Target="/ppt/slides/slide6.xml" Id="R82273b82f8ce4f28" /><Relationship Type="http://schemas.openxmlformats.org/officeDocument/2006/relationships/slide" Target="/ppt/slides/slide7.xml" Id="Rb815140a6088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e491253fa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9cbcf6ad437a" /><Relationship Type="http://schemas.openxmlformats.org/officeDocument/2006/relationships/theme" Target="/ppt/slideMasters/theme/theme1.xml" Id="R383438f57b98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19cbcf6ad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c7f8f6f1b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0beb644b0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b926b33b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24ad277c2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e55c6a6e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22f02573d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4f4fe69c5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