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0c6c3008e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45686810d141cf"/>
  </p:sldMasterIdLst>
  <p:sldIdLst>
    <p:sldId xmlns:r="http://schemas.openxmlformats.org/officeDocument/2006/relationships" id="256" r:id="Rafaea60f7bac4583"/>
    <p:sldId xmlns:r="http://schemas.openxmlformats.org/officeDocument/2006/relationships" id="257" r:id="R2171794060de4bb9"/>
    <p:sldId xmlns:r="http://schemas.openxmlformats.org/officeDocument/2006/relationships" id="258" r:id="R2534bf1006934462"/>
    <p:sldId xmlns:r="http://schemas.openxmlformats.org/officeDocument/2006/relationships" id="259" r:id="R810a82eef7f942ed"/>
    <p:sldId xmlns:r="http://schemas.openxmlformats.org/officeDocument/2006/relationships" id="260" r:id="R8eb075c955874b0b"/>
    <p:sldId xmlns:r="http://schemas.openxmlformats.org/officeDocument/2006/relationships" id="261" r:id="Rd7dca35a4b4f49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5686810d141cf" /><Relationship Type="http://schemas.openxmlformats.org/officeDocument/2006/relationships/slide" Target="/ppt/slides/slide1.xml" Id="Rafaea60f7bac4583" /><Relationship Type="http://schemas.openxmlformats.org/officeDocument/2006/relationships/slide" Target="/ppt/slides/slide2.xml" Id="R2171794060de4bb9" /><Relationship Type="http://schemas.openxmlformats.org/officeDocument/2006/relationships/slide" Target="/ppt/slides/slide3.xml" Id="R2534bf1006934462" /><Relationship Type="http://schemas.openxmlformats.org/officeDocument/2006/relationships/slide" Target="/ppt/slides/slide4.xml" Id="R810a82eef7f942ed" /><Relationship Type="http://schemas.openxmlformats.org/officeDocument/2006/relationships/slide" Target="/ppt/slides/slide5.xml" Id="R8eb075c955874b0b" /><Relationship Type="http://schemas.openxmlformats.org/officeDocument/2006/relationships/slide" Target="/ppt/slides/slide6.xml" Id="Rd7dca35a4b4f49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d9b6d322814b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fceb778104b68" /><Relationship Type="http://schemas.openxmlformats.org/officeDocument/2006/relationships/theme" Target="/ppt/slideMasters/theme/theme1.xml" Id="R3022485e1f7a4e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2fceb778104b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c5851e19a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941493c06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76c279aee45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7f40f4cd34b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2b5d4dcb42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ecdba11a5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Olve Lie, Strand, Tyinvegen 487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 AS</a:t>
            </a:r>
          </a:p>
        </p:txBody>
      </p:sp>
    </p:spTree>
  </p:cSld>
  <p:clrMapOvr>
    <a:masterClrMapping xmlns:a="http://schemas.openxmlformats.org/drawingml/2006/main"/>
  </p:clrMapOvr>
</p:sld>
</file>