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48a1815e1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7629f3b744f6f"/>
  </p:sldMasterIdLst>
  <p:sldIdLst>
    <p:sldId xmlns:r="http://schemas.openxmlformats.org/officeDocument/2006/relationships" id="256" r:id="Rb82a50e2313b492e"/>
    <p:sldId xmlns:r="http://schemas.openxmlformats.org/officeDocument/2006/relationships" id="257" r:id="R951f58af26654bd6"/>
    <p:sldId xmlns:r="http://schemas.openxmlformats.org/officeDocument/2006/relationships" id="258" r:id="R3a7f1c12482e4d0d"/>
    <p:sldId xmlns:r="http://schemas.openxmlformats.org/officeDocument/2006/relationships" id="259" r:id="Rd740222c56e849c8"/>
    <p:sldId xmlns:r="http://schemas.openxmlformats.org/officeDocument/2006/relationships" id="260" r:id="Raeeaed3da8d54ebc"/>
    <p:sldId xmlns:r="http://schemas.openxmlformats.org/officeDocument/2006/relationships" id="261" r:id="R3d316c137bcf4e9f"/>
    <p:sldId xmlns:r="http://schemas.openxmlformats.org/officeDocument/2006/relationships" id="262" r:id="Rbb8d90514cfc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7629f3b744f6f" /><Relationship Type="http://schemas.openxmlformats.org/officeDocument/2006/relationships/slide" Target="/ppt/slides/slide1.xml" Id="Rb82a50e2313b492e" /><Relationship Type="http://schemas.openxmlformats.org/officeDocument/2006/relationships/slide" Target="/ppt/slides/slide2.xml" Id="R951f58af26654bd6" /><Relationship Type="http://schemas.openxmlformats.org/officeDocument/2006/relationships/slide" Target="/ppt/slides/slide3.xml" Id="R3a7f1c12482e4d0d" /><Relationship Type="http://schemas.openxmlformats.org/officeDocument/2006/relationships/slide" Target="/ppt/slides/slide4.xml" Id="Rd740222c56e849c8" /><Relationship Type="http://schemas.openxmlformats.org/officeDocument/2006/relationships/slide" Target="/ppt/slides/slide5.xml" Id="Raeeaed3da8d54ebc" /><Relationship Type="http://schemas.openxmlformats.org/officeDocument/2006/relationships/slide" Target="/ppt/slides/slide6.xml" Id="R3d316c137bcf4e9f" /><Relationship Type="http://schemas.openxmlformats.org/officeDocument/2006/relationships/slide" Target="/ppt/slides/slide7.xml" Id="Rbb8d90514cfc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20f9da1a7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7a79ec9784d61" /><Relationship Type="http://schemas.openxmlformats.org/officeDocument/2006/relationships/theme" Target="/ppt/slideMasters/theme/theme1.xml" Id="Rb419e37f0c1d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7a79ec978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f8142edc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516fd092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5149d16b2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b200807ab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fba8dc454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b5afe623c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0f33cd4e8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7 502 249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7 580 674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OLVE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