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47d2337ac4b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26576e6d04b31"/>
  </p:sldMasterIdLst>
  <p:sldIdLst>
    <p:sldId xmlns:r="http://schemas.openxmlformats.org/officeDocument/2006/relationships" id="256" r:id="R33749e35519a4a2a"/>
    <p:sldId xmlns:r="http://schemas.openxmlformats.org/officeDocument/2006/relationships" id="257" r:id="R6eed90167e124272"/>
    <p:sldId xmlns:r="http://schemas.openxmlformats.org/officeDocument/2006/relationships" id="258" r:id="R362be31159b541cc"/>
    <p:sldId xmlns:r="http://schemas.openxmlformats.org/officeDocument/2006/relationships" id="259" r:id="Re12e4968881745af"/>
    <p:sldId xmlns:r="http://schemas.openxmlformats.org/officeDocument/2006/relationships" id="260" r:id="R35c227a2d8364bd5"/>
    <p:sldId xmlns:r="http://schemas.openxmlformats.org/officeDocument/2006/relationships" id="261" r:id="R62da099f90014790"/>
    <p:sldId xmlns:r="http://schemas.openxmlformats.org/officeDocument/2006/relationships" id="262" r:id="R60d2c807ad5d43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26576e6d04b31" /><Relationship Type="http://schemas.openxmlformats.org/officeDocument/2006/relationships/slide" Target="/ppt/slides/slide1.xml" Id="R33749e35519a4a2a" /><Relationship Type="http://schemas.openxmlformats.org/officeDocument/2006/relationships/slide" Target="/ppt/slides/slide2.xml" Id="R6eed90167e124272" /><Relationship Type="http://schemas.openxmlformats.org/officeDocument/2006/relationships/slide" Target="/ppt/slides/slide3.xml" Id="R362be31159b541cc" /><Relationship Type="http://schemas.openxmlformats.org/officeDocument/2006/relationships/slide" Target="/ppt/slides/slide4.xml" Id="Re12e4968881745af" /><Relationship Type="http://schemas.openxmlformats.org/officeDocument/2006/relationships/slide" Target="/ppt/slides/slide5.xml" Id="R35c227a2d8364bd5" /><Relationship Type="http://schemas.openxmlformats.org/officeDocument/2006/relationships/slide" Target="/ppt/slides/slide6.xml" Id="R62da099f90014790" /><Relationship Type="http://schemas.openxmlformats.org/officeDocument/2006/relationships/slide" Target="/ppt/slides/slide7.xml" Id="R60d2c807ad5d43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6962613a9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e7959642d483d" /><Relationship Type="http://schemas.openxmlformats.org/officeDocument/2006/relationships/theme" Target="/ppt/slideMasters/theme/theme1.xml" Id="Rddbd59e02f1c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2e7959642d48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a4dbd048b45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39ff33647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d33d76e7a4a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fef8d07a9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3f4b8c319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b3a449ae743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8a5e3012e4b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AUSTERBERG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AUSTERBERG INVEST AS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241 956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HEPSØ TRYGVE STENER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Sandviksberget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57 77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