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5967f66fb245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deb73190564c3f"/>
  </p:sldMasterIdLst>
  <p:sldIdLst>
    <p:sldId xmlns:r="http://schemas.openxmlformats.org/officeDocument/2006/relationships" id="256" r:id="R4f2a358ba01d4462"/>
    <p:sldId xmlns:r="http://schemas.openxmlformats.org/officeDocument/2006/relationships" id="257" r:id="Re30f878da96a4358"/>
    <p:sldId xmlns:r="http://schemas.openxmlformats.org/officeDocument/2006/relationships" id="258" r:id="R546821fdb4e84aac"/>
    <p:sldId xmlns:r="http://schemas.openxmlformats.org/officeDocument/2006/relationships" id="259" r:id="R878988dace26408e"/>
    <p:sldId xmlns:r="http://schemas.openxmlformats.org/officeDocument/2006/relationships" id="260" r:id="R8564f0b100464545"/>
    <p:sldId xmlns:r="http://schemas.openxmlformats.org/officeDocument/2006/relationships" id="261" r:id="Rdc7e6ab245024a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deb73190564c3f" /><Relationship Type="http://schemas.openxmlformats.org/officeDocument/2006/relationships/slide" Target="/ppt/slides/slide1.xml" Id="R4f2a358ba01d4462" /><Relationship Type="http://schemas.openxmlformats.org/officeDocument/2006/relationships/slide" Target="/ppt/slides/slide2.xml" Id="Re30f878da96a4358" /><Relationship Type="http://schemas.openxmlformats.org/officeDocument/2006/relationships/slide" Target="/ppt/slides/slide3.xml" Id="R546821fdb4e84aac" /><Relationship Type="http://schemas.openxmlformats.org/officeDocument/2006/relationships/slide" Target="/ppt/slides/slide4.xml" Id="R878988dace26408e" /><Relationship Type="http://schemas.openxmlformats.org/officeDocument/2006/relationships/slide" Target="/ppt/slides/slide5.xml" Id="R8564f0b100464545" /><Relationship Type="http://schemas.openxmlformats.org/officeDocument/2006/relationships/slide" Target="/ppt/slides/slide6.xml" Id="Rdc7e6ab245024a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82f477e5f343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74452139e4ef6" /><Relationship Type="http://schemas.openxmlformats.org/officeDocument/2006/relationships/theme" Target="/ppt/slideMasters/theme/theme1.xml" Id="R2c01f07b083a42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674452139e4e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2b6b6f60a42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56585f3b744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949c972e043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f7523d2f04c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7c885dc024c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bfd7962f54d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