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0f0dba22cf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e8c82492284a30"/>
  </p:sldMasterIdLst>
  <p:sldIdLst>
    <p:sldId xmlns:r="http://schemas.openxmlformats.org/officeDocument/2006/relationships" id="256" r:id="R47a7aeb4d4454bed"/>
    <p:sldId xmlns:r="http://schemas.openxmlformats.org/officeDocument/2006/relationships" id="257" r:id="Rdf125f9158aa4e93"/>
    <p:sldId xmlns:r="http://schemas.openxmlformats.org/officeDocument/2006/relationships" id="258" r:id="R93ba79e2327a4a4d"/>
    <p:sldId xmlns:r="http://schemas.openxmlformats.org/officeDocument/2006/relationships" id="259" r:id="R728f55a86a1b4800"/>
    <p:sldId xmlns:r="http://schemas.openxmlformats.org/officeDocument/2006/relationships" id="260" r:id="Rf6f2f083538846f1"/>
    <p:sldId xmlns:r="http://schemas.openxmlformats.org/officeDocument/2006/relationships" id="261" r:id="R0b64616dedb64325"/>
    <p:sldId xmlns:r="http://schemas.openxmlformats.org/officeDocument/2006/relationships" id="262" r:id="R8c3cc4b8d6ad47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e8c82492284a30" /><Relationship Type="http://schemas.openxmlformats.org/officeDocument/2006/relationships/slide" Target="/ppt/slides/slide1.xml" Id="R47a7aeb4d4454bed" /><Relationship Type="http://schemas.openxmlformats.org/officeDocument/2006/relationships/slide" Target="/ppt/slides/slide2.xml" Id="Rdf125f9158aa4e93" /><Relationship Type="http://schemas.openxmlformats.org/officeDocument/2006/relationships/slide" Target="/ppt/slides/slide3.xml" Id="R93ba79e2327a4a4d" /><Relationship Type="http://schemas.openxmlformats.org/officeDocument/2006/relationships/slide" Target="/ppt/slides/slide4.xml" Id="R728f55a86a1b4800" /><Relationship Type="http://schemas.openxmlformats.org/officeDocument/2006/relationships/slide" Target="/ppt/slides/slide5.xml" Id="Rf6f2f083538846f1" /><Relationship Type="http://schemas.openxmlformats.org/officeDocument/2006/relationships/slide" Target="/ppt/slides/slide6.xml" Id="R0b64616dedb64325" /><Relationship Type="http://schemas.openxmlformats.org/officeDocument/2006/relationships/slide" Target="/ppt/slides/slide7.xml" Id="R8c3cc4b8d6ad47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e90e9818c40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560b995204845" /><Relationship Type="http://schemas.openxmlformats.org/officeDocument/2006/relationships/theme" Target="/ppt/slideMasters/theme/theme1.xml" Id="R7afd4e3190b142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560b9952048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53ab4e732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7cfbcfb194a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64d26e60540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899f916a1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4d82a1f81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4dfa4b788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93d901619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