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6ca6e1709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b2ee6374d4d3e"/>
  </p:sldMasterIdLst>
  <p:sldIdLst>
    <p:sldId xmlns:r="http://schemas.openxmlformats.org/officeDocument/2006/relationships" id="256" r:id="Rf2662ec67fec432a"/>
    <p:sldId xmlns:r="http://schemas.openxmlformats.org/officeDocument/2006/relationships" id="257" r:id="Rcdd2094a574a41a3"/>
    <p:sldId xmlns:r="http://schemas.openxmlformats.org/officeDocument/2006/relationships" id="258" r:id="Rb7b6ee51e0f04448"/>
    <p:sldId xmlns:r="http://schemas.openxmlformats.org/officeDocument/2006/relationships" id="259" r:id="R1080d0d5201d4dd7"/>
    <p:sldId xmlns:r="http://schemas.openxmlformats.org/officeDocument/2006/relationships" id="260" r:id="R3f54254b1d5346d2"/>
    <p:sldId xmlns:r="http://schemas.openxmlformats.org/officeDocument/2006/relationships" id="261" r:id="R3eae9e8aec7746fc"/>
    <p:sldId xmlns:r="http://schemas.openxmlformats.org/officeDocument/2006/relationships" id="262" r:id="R2488dff50079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b2ee6374d4d3e" /><Relationship Type="http://schemas.openxmlformats.org/officeDocument/2006/relationships/slide" Target="/ppt/slides/slide1.xml" Id="Rf2662ec67fec432a" /><Relationship Type="http://schemas.openxmlformats.org/officeDocument/2006/relationships/slide" Target="/ppt/slides/slide2.xml" Id="Rcdd2094a574a41a3" /><Relationship Type="http://schemas.openxmlformats.org/officeDocument/2006/relationships/slide" Target="/ppt/slides/slide3.xml" Id="Rb7b6ee51e0f04448" /><Relationship Type="http://schemas.openxmlformats.org/officeDocument/2006/relationships/slide" Target="/ppt/slides/slide4.xml" Id="R1080d0d5201d4dd7" /><Relationship Type="http://schemas.openxmlformats.org/officeDocument/2006/relationships/slide" Target="/ppt/slides/slide5.xml" Id="R3f54254b1d5346d2" /><Relationship Type="http://schemas.openxmlformats.org/officeDocument/2006/relationships/slide" Target="/ppt/slides/slide6.xml" Id="R3eae9e8aec7746fc" /><Relationship Type="http://schemas.openxmlformats.org/officeDocument/2006/relationships/slide" Target="/ppt/slides/slide7.xml" Id="R2488dff50079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04b1de60a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2c2ecb32d4617" /><Relationship Type="http://schemas.openxmlformats.org/officeDocument/2006/relationships/theme" Target="/ppt/slideMasters/theme/theme1.xml" Id="R9239c70f208f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2c2ecb32d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6898993d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f3712643b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4dafaf396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976b78de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95ef3b586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ea45ea205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006e9ad7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TROJA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TROJA INVESTMENT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ROALD YDSE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 Ydse, Sanden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83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