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d2c29dd87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cf5fadade48f4"/>
  </p:sldMasterIdLst>
  <p:sldIdLst>
    <p:sldId xmlns:r="http://schemas.openxmlformats.org/officeDocument/2006/relationships" id="256" r:id="Rc98b503db7f44a20"/>
    <p:sldId xmlns:r="http://schemas.openxmlformats.org/officeDocument/2006/relationships" id="257" r:id="R6b5c5c45cde04b3a"/>
    <p:sldId xmlns:r="http://schemas.openxmlformats.org/officeDocument/2006/relationships" id="258" r:id="R194f6ee13c9749a5"/>
    <p:sldId xmlns:r="http://schemas.openxmlformats.org/officeDocument/2006/relationships" id="259" r:id="R63516ef211aa465b"/>
    <p:sldId xmlns:r="http://schemas.openxmlformats.org/officeDocument/2006/relationships" id="260" r:id="R135c5834a83d4bdb"/>
    <p:sldId xmlns:r="http://schemas.openxmlformats.org/officeDocument/2006/relationships" id="261" r:id="R0ac341ad6eae4617"/>
    <p:sldId xmlns:r="http://schemas.openxmlformats.org/officeDocument/2006/relationships" id="262" r:id="R6e81aaa866a6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cf5fadade48f4" /><Relationship Type="http://schemas.openxmlformats.org/officeDocument/2006/relationships/slide" Target="/ppt/slides/slide1.xml" Id="Rc98b503db7f44a20" /><Relationship Type="http://schemas.openxmlformats.org/officeDocument/2006/relationships/slide" Target="/ppt/slides/slide2.xml" Id="R6b5c5c45cde04b3a" /><Relationship Type="http://schemas.openxmlformats.org/officeDocument/2006/relationships/slide" Target="/ppt/slides/slide3.xml" Id="R194f6ee13c9749a5" /><Relationship Type="http://schemas.openxmlformats.org/officeDocument/2006/relationships/slide" Target="/ppt/slides/slide4.xml" Id="R63516ef211aa465b" /><Relationship Type="http://schemas.openxmlformats.org/officeDocument/2006/relationships/slide" Target="/ppt/slides/slide5.xml" Id="R135c5834a83d4bdb" /><Relationship Type="http://schemas.openxmlformats.org/officeDocument/2006/relationships/slide" Target="/ppt/slides/slide6.xml" Id="R0ac341ad6eae4617" /><Relationship Type="http://schemas.openxmlformats.org/officeDocument/2006/relationships/slide" Target="/ppt/slides/slide7.xml" Id="R6e81aaa866a6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35bff5a97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71f34dec44e1a" /><Relationship Type="http://schemas.openxmlformats.org/officeDocument/2006/relationships/theme" Target="/ppt/slideMasters/theme/theme1.xml" Id="R4bcb43337bb6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71f34dec4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b6a6d4cac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e4d92d00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d5a3858d5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4ff12577c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25f2c9ce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11f6a5f85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bbebef7c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