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c1845a933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f4a3ebe7241b9"/>
  </p:sldMasterIdLst>
  <p:sldIdLst>
    <p:sldId xmlns:r="http://schemas.openxmlformats.org/officeDocument/2006/relationships" id="256" r:id="R8211d3b9176c426c"/>
    <p:sldId xmlns:r="http://schemas.openxmlformats.org/officeDocument/2006/relationships" id="257" r:id="Rae6a9963d27f45d0"/>
    <p:sldId xmlns:r="http://schemas.openxmlformats.org/officeDocument/2006/relationships" id="258" r:id="R334d390123734800"/>
    <p:sldId xmlns:r="http://schemas.openxmlformats.org/officeDocument/2006/relationships" id="259" r:id="R77f913af97a240ee"/>
    <p:sldId xmlns:r="http://schemas.openxmlformats.org/officeDocument/2006/relationships" id="260" r:id="Rffaa2de26d0e45ea"/>
    <p:sldId xmlns:r="http://schemas.openxmlformats.org/officeDocument/2006/relationships" id="261" r:id="Rbcdc5bbfe54c4708"/>
    <p:sldId xmlns:r="http://schemas.openxmlformats.org/officeDocument/2006/relationships" id="262" r:id="R02222e57a290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f4a3ebe7241b9" /><Relationship Type="http://schemas.openxmlformats.org/officeDocument/2006/relationships/slide" Target="/ppt/slides/slide1.xml" Id="R8211d3b9176c426c" /><Relationship Type="http://schemas.openxmlformats.org/officeDocument/2006/relationships/slide" Target="/ppt/slides/slide2.xml" Id="Rae6a9963d27f45d0" /><Relationship Type="http://schemas.openxmlformats.org/officeDocument/2006/relationships/slide" Target="/ppt/slides/slide3.xml" Id="R334d390123734800" /><Relationship Type="http://schemas.openxmlformats.org/officeDocument/2006/relationships/slide" Target="/ppt/slides/slide4.xml" Id="R77f913af97a240ee" /><Relationship Type="http://schemas.openxmlformats.org/officeDocument/2006/relationships/slide" Target="/ppt/slides/slide5.xml" Id="Rffaa2de26d0e45ea" /><Relationship Type="http://schemas.openxmlformats.org/officeDocument/2006/relationships/slide" Target="/ppt/slides/slide6.xml" Id="Rbcdc5bbfe54c4708" /><Relationship Type="http://schemas.openxmlformats.org/officeDocument/2006/relationships/slide" Target="/ppt/slides/slide7.xml" Id="R02222e57a290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9df36eef0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9165f6dc4678" /><Relationship Type="http://schemas.openxmlformats.org/officeDocument/2006/relationships/theme" Target="/ppt/slideMasters/theme/theme1.xml" Id="R5fd97b2c2fb7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89165f6dc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1a29f075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394981f0e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e33ee784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8420bcd4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ded2d1d146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d22e68d20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4c304462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10 980 616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LINDA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Valldalsvegen 1334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79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