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1e7985091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777cf1f2b4a38"/>
  </p:sldMasterIdLst>
  <p:sldIdLst>
    <p:sldId xmlns:r="http://schemas.openxmlformats.org/officeDocument/2006/relationships" id="256" r:id="R1d1883b718e84591"/>
    <p:sldId xmlns:r="http://schemas.openxmlformats.org/officeDocument/2006/relationships" id="257" r:id="R0e5076cb31904362"/>
    <p:sldId xmlns:r="http://schemas.openxmlformats.org/officeDocument/2006/relationships" id="258" r:id="R893fa31630ba4a58"/>
    <p:sldId xmlns:r="http://schemas.openxmlformats.org/officeDocument/2006/relationships" id="259" r:id="Rca34d426bfad4cac"/>
    <p:sldId xmlns:r="http://schemas.openxmlformats.org/officeDocument/2006/relationships" id="260" r:id="Rc8ba4ab12de6416a"/>
    <p:sldId xmlns:r="http://schemas.openxmlformats.org/officeDocument/2006/relationships" id="261" r:id="R18cf2e33e39246d4"/>
    <p:sldId xmlns:r="http://schemas.openxmlformats.org/officeDocument/2006/relationships" id="262" r:id="Red5833fe09ff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777cf1f2b4a38" /><Relationship Type="http://schemas.openxmlformats.org/officeDocument/2006/relationships/slide" Target="/ppt/slides/slide1.xml" Id="R1d1883b718e84591" /><Relationship Type="http://schemas.openxmlformats.org/officeDocument/2006/relationships/slide" Target="/ppt/slides/slide2.xml" Id="R0e5076cb31904362" /><Relationship Type="http://schemas.openxmlformats.org/officeDocument/2006/relationships/slide" Target="/ppt/slides/slide3.xml" Id="R893fa31630ba4a58" /><Relationship Type="http://schemas.openxmlformats.org/officeDocument/2006/relationships/slide" Target="/ppt/slides/slide4.xml" Id="Rca34d426bfad4cac" /><Relationship Type="http://schemas.openxmlformats.org/officeDocument/2006/relationships/slide" Target="/ppt/slides/slide5.xml" Id="Rc8ba4ab12de6416a" /><Relationship Type="http://schemas.openxmlformats.org/officeDocument/2006/relationships/slide" Target="/ppt/slides/slide6.xml" Id="R18cf2e33e39246d4" /><Relationship Type="http://schemas.openxmlformats.org/officeDocument/2006/relationships/slide" Target="/ppt/slides/slide7.xml" Id="Red5833fe09ff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e56b872ab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388a52fa453a" /><Relationship Type="http://schemas.openxmlformats.org/officeDocument/2006/relationships/theme" Target="/ppt/slideMasters/theme/theme1.xml" Id="Rcafe773a2984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8388a52fa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0f91fa94a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5c5370ca4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4b16c442d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b3c0f6fe0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1fe5ce40246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923020cf6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9da85f956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199 270 217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27 184 944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83 476 779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