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d78d040e1442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b6be4c7d1a4e1e"/>
  </p:sldMasterIdLst>
  <p:sldIdLst>
    <p:sldId xmlns:r="http://schemas.openxmlformats.org/officeDocument/2006/relationships" id="256" r:id="R7653ed9b1c334a44"/>
    <p:sldId xmlns:r="http://schemas.openxmlformats.org/officeDocument/2006/relationships" id="257" r:id="R0fca412183d04b09"/>
    <p:sldId xmlns:r="http://schemas.openxmlformats.org/officeDocument/2006/relationships" id="258" r:id="R6d0ed5ec80ba4966"/>
    <p:sldId xmlns:r="http://schemas.openxmlformats.org/officeDocument/2006/relationships" id="259" r:id="R8a7b88dfb9ed480c"/>
    <p:sldId xmlns:r="http://schemas.openxmlformats.org/officeDocument/2006/relationships" id="260" r:id="R05c448fd4e50457d"/>
    <p:sldId xmlns:r="http://schemas.openxmlformats.org/officeDocument/2006/relationships" id="261" r:id="R8c9cfbcd619e4311"/>
    <p:sldId xmlns:r="http://schemas.openxmlformats.org/officeDocument/2006/relationships" id="262" r:id="R618ce89348fb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6be4c7d1a4e1e" /><Relationship Type="http://schemas.openxmlformats.org/officeDocument/2006/relationships/slide" Target="/ppt/slides/slide1.xml" Id="R7653ed9b1c334a44" /><Relationship Type="http://schemas.openxmlformats.org/officeDocument/2006/relationships/slide" Target="/ppt/slides/slide2.xml" Id="R0fca412183d04b09" /><Relationship Type="http://schemas.openxmlformats.org/officeDocument/2006/relationships/slide" Target="/ppt/slides/slide3.xml" Id="R6d0ed5ec80ba4966" /><Relationship Type="http://schemas.openxmlformats.org/officeDocument/2006/relationships/slide" Target="/ppt/slides/slide4.xml" Id="R8a7b88dfb9ed480c" /><Relationship Type="http://schemas.openxmlformats.org/officeDocument/2006/relationships/slide" Target="/ppt/slides/slide5.xml" Id="R05c448fd4e50457d" /><Relationship Type="http://schemas.openxmlformats.org/officeDocument/2006/relationships/slide" Target="/ppt/slides/slide6.xml" Id="R8c9cfbcd619e4311" /><Relationship Type="http://schemas.openxmlformats.org/officeDocument/2006/relationships/slide" Target="/ppt/slides/slide7.xml" Id="R618ce89348fb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24cc43f464f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56017f9e7414c" /><Relationship Type="http://schemas.openxmlformats.org/officeDocument/2006/relationships/theme" Target="/ppt/slideMasters/theme/theme1.xml" Id="R8cbae06a863d45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756017f9e741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cb06dedd14f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2c4d460444a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2416804f64e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0ca8d3e3e4f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f12bdbf2149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284c2a69443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851500e8244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FARRIS BAD HOTELLDRIFT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FARRIS BAD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FARRIS BAD HOTELLDRIFT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FARRIS BAD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FARRIS BAD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FARRIS BAD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207 823 650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−990 736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6 939 542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67 530 119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FARRIS BAD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HOTELS &amp; RESORTS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FARRIS BAD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Fritzøe Brygge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3264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booking@farrisbad.no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www.farrisbad.no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988 988 456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FARRIS BAD HOTELLDRIFT AS</a:t>
            </a:r>
          </a:p>
        </p:txBody>
      </p:sp>
    </p:spTree>
  </p:cSld>
  <p:clrMapOvr>
    <a:masterClrMapping xmlns:a="http://schemas.openxmlformats.org/drawingml/2006/main"/>
  </p:clrMapOvr>
</p:sld>
</file>