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0c90cde81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3c2c5ac704193"/>
  </p:sldMasterIdLst>
  <p:sldIdLst>
    <p:sldId xmlns:r="http://schemas.openxmlformats.org/officeDocument/2006/relationships" id="256" r:id="R86d4ef1533f44bbb"/>
    <p:sldId xmlns:r="http://schemas.openxmlformats.org/officeDocument/2006/relationships" id="257" r:id="Re101a9dd0b814115"/>
    <p:sldId xmlns:r="http://schemas.openxmlformats.org/officeDocument/2006/relationships" id="258" r:id="R60d4bced2e8d4193"/>
    <p:sldId xmlns:r="http://schemas.openxmlformats.org/officeDocument/2006/relationships" id="259" r:id="Re1ca430c925b4520"/>
    <p:sldId xmlns:r="http://schemas.openxmlformats.org/officeDocument/2006/relationships" id="260" r:id="R709d9e3d9f684eab"/>
    <p:sldId xmlns:r="http://schemas.openxmlformats.org/officeDocument/2006/relationships" id="261" r:id="R56ef212452f947d6"/>
    <p:sldId xmlns:r="http://schemas.openxmlformats.org/officeDocument/2006/relationships" id="262" r:id="R5d492d49ad91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3c2c5ac704193" /><Relationship Type="http://schemas.openxmlformats.org/officeDocument/2006/relationships/slide" Target="/ppt/slides/slide1.xml" Id="R86d4ef1533f44bbb" /><Relationship Type="http://schemas.openxmlformats.org/officeDocument/2006/relationships/slide" Target="/ppt/slides/slide2.xml" Id="Re101a9dd0b814115" /><Relationship Type="http://schemas.openxmlformats.org/officeDocument/2006/relationships/slide" Target="/ppt/slides/slide3.xml" Id="R60d4bced2e8d4193" /><Relationship Type="http://schemas.openxmlformats.org/officeDocument/2006/relationships/slide" Target="/ppt/slides/slide4.xml" Id="Re1ca430c925b4520" /><Relationship Type="http://schemas.openxmlformats.org/officeDocument/2006/relationships/slide" Target="/ppt/slides/slide5.xml" Id="R709d9e3d9f684eab" /><Relationship Type="http://schemas.openxmlformats.org/officeDocument/2006/relationships/slide" Target="/ppt/slides/slide6.xml" Id="R56ef212452f947d6" /><Relationship Type="http://schemas.openxmlformats.org/officeDocument/2006/relationships/slide" Target="/ppt/slides/slide7.xml" Id="R5d492d49ad91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240ae94d6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bbd2d24f54f6d" /><Relationship Type="http://schemas.openxmlformats.org/officeDocument/2006/relationships/theme" Target="/ppt/slideMasters/theme/theme1.xml" Id="R18603a358272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bbd2d24f5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be031caf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cb4ab284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04d5f7a9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ba6333bb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4cf53ee9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1d24ae2f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76a198be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