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0eb95216d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428a519b64c28"/>
  </p:sldMasterIdLst>
  <p:sldIdLst>
    <p:sldId xmlns:r="http://schemas.openxmlformats.org/officeDocument/2006/relationships" id="256" r:id="Re82de7b6166c44d5"/>
    <p:sldId xmlns:r="http://schemas.openxmlformats.org/officeDocument/2006/relationships" id="257" r:id="R403a1a1b94c444d6"/>
    <p:sldId xmlns:r="http://schemas.openxmlformats.org/officeDocument/2006/relationships" id="258" r:id="R6b6a42e074b24d7c"/>
    <p:sldId xmlns:r="http://schemas.openxmlformats.org/officeDocument/2006/relationships" id="259" r:id="R4e1d70addc1c4562"/>
    <p:sldId xmlns:r="http://schemas.openxmlformats.org/officeDocument/2006/relationships" id="260" r:id="R3d4369c1f18f45ab"/>
    <p:sldId xmlns:r="http://schemas.openxmlformats.org/officeDocument/2006/relationships" id="261" r:id="Rf57afd2cbc284bc9"/>
    <p:sldId xmlns:r="http://schemas.openxmlformats.org/officeDocument/2006/relationships" id="262" r:id="R53b757f87454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428a519b64c28" /><Relationship Type="http://schemas.openxmlformats.org/officeDocument/2006/relationships/slide" Target="/ppt/slides/slide1.xml" Id="Re82de7b6166c44d5" /><Relationship Type="http://schemas.openxmlformats.org/officeDocument/2006/relationships/slide" Target="/ppt/slides/slide2.xml" Id="R403a1a1b94c444d6" /><Relationship Type="http://schemas.openxmlformats.org/officeDocument/2006/relationships/slide" Target="/ppt/slides/slide3.xml" Id="R6b6a42e074b24d7c" /><Relationship Type="http://schemas.openxmlformats.org/officeDocument/2006/relationships/slide" Target="/ppt/slides/slide4.xml" Id="R4e1d70addc1c4562" /><Relationship Type="http://schemas.openxmlformats.org/officeDocument/2006/relationships/slide" Target="/ppt/slides/slide5.xml" Id="R3d4369c1f18f45ab" /><Relationship Type="http://schemas.openxmlformats.org/officeDocument/2006/relationships/slide" Target="/ppt/slides/slide6.xml" Id="Rf57afd2cbc284bc9" /><Relationship Type="http://schemas.openxmlformats.org/officeDocument/2006/relationships/slide" Target="/ppt/slides/slide7.xml" Id="R53b757f87454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214dbcf91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22029cca460a" /><Relationship Type="http://schemas.openxmlformats.org/officeDocument/2006/relationships/theme" Target="/ppt/slideMasters/theme/theme1.xml" Id="R509d2986e4c9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722029cca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28621e34f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939aaee4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0cefaee1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94085071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fc97045a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c5cf1626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efec77b1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