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cb88a869c640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5eccc4afe64e71"/>
  </p:sldMasterIdLst>
  <p:sldIdLst>
    <p:sldId xmlns:r="http://schemas.openxmlformats.org/officeDocument/2006/relationships" id="256" r:id="R366d7918583845d8"/>
    <p:sldId xmlns:r="http://schemas.openxmlformats.org/officeDocument/2006/relationships" id="257" r:id="R0b5deeb9624e4fc8"/>
    <p:sldId xmlns:r="http://schemas.openxmlformats.org/officeDocument/2006/relationships" id="258" r:id="Rb701957426b1483c"/>
    <p:sldId xmlns:r="http://schemas.openxmlformats.org/officeDocument/2006/relationships" id="259" r:id="Rfebfbda00265464e"/>
    <p:sldId xmlns:r="http://schemas.openxmlformats.org/officeDocument/2006/relationships" id="260" r:id="R5f3f74e8b1c94042"/>
    <p:sldId xmlns:r="http://schemas.openxmlformats.org/officeDocument/2006/relationships" id="261" r:id="R3b3d2e48ead84546"/>
    <p:sldId xmlns:r="http://schemas.openxmlformats.org/officeDocument/2006/relationships" id="262" r:id="R19dea71a3a424f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5eccc4afe64e71" /><Relationship Type="http://schemas.openxmlformats.org/officeDocument/2006/relationships/slide" Target="/ppt/slides/slide1.xml" Id="R366d7918583845d8" /><Relationship Type="http://schemas.openxmlformats.org/officeDocument/2006/relationships/slide" Target="/ppt/slides/slide2.xml" Id="R0b5deeb9624e4fc8" /><Relationship Type="http://schemas.openxmlformats.org/officeDocument/2006/relationships/slide" Target="/ppt/slides/slide3.xml" Id="Rb701957426b1483c" /><Relationship Type="http://schemas.openxmlformats.org/officeDocument/2006/relationships/slide" Target="/ppt/slides/slide4.xml" Id="Rfebfbda00265464e" /><Relationship Type="http://schemas.openxmlformats.org/officeDocument/2006/relationships/slide" Target="/ppt/slides/slide5.xml" Id="R5f3f74e8b1c94042" /><Relationship Type="http://schemas.openxmlformats.org/officeDocument/2006/relationships/slide" Target="/ppt/slides/slide6.xml" Id="R3b3d2e48ead84546" /><Relationship Type="http://schemas.openxmlformats.org/officeDocument/2006/relationships/slide" Target="/ppt/slides/slide7.xml" Id="R19dea71a3a424f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c8e91c03af42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7b5883fb44fc5" /><Relationship Type="http://schemas.openxmlformats.org/officeDocument/2006/relationships/theme" Target="/ppt/slideMasters/theme/theme1.xml" Id="Rbe72a0bdbfe040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47b5883fb44f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bfb66275947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138c3705b43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7770f03964a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009a99fde4d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14f112e4f4f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c69c21a2b48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4519482044b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FLAMINGO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FLAMINGO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FLAMINGO HOLDING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FLAMINGO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FLAMINGO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FLAMINGO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18 141 318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57 202 446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57 648 494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FLAMINGO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FLAMINGO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988 999 512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FLAMINGO HOLDING AS</a:t>
            </a:r>
          </a:p>
        </p:txBody>
      </p:sp>
    </p:spTree>
  </p:cSld>
  <p:clrMapOvr>
    <a:masterClrMapping xmlns:a="http://schemas.openxmlformats.org/drawingml/2006/main"/>
  </p:clrMapOvr>
</p:sld>
</file>