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532a65db7944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efd0b48ef742f8"/>
  </p:sldMasterIdLst>
  <p:sldIdLst>
    <p:sldId xmlns:r="http://schemas.openxmlformats.org/officeDocument/2006/relationships" id="256" r:id="Raa3aacb0cc604621"/>
    <p:sldId xmlns:r="http://schemas.openxmlformats.org/officeDocument/2006/relationships" id="257" r:id="R5bde12c321774257"/>
    <p:sldId xmlns:r="http://schemas.openxmlformats.org/officeDocument/2006/relationships" id="258" r:id="R3bf93e48afbc4b36"/>
    <p:sldId xmlns:r="http://schemas.openxmlformats.org/officeDocument/2006/relationships" id="259" r:id="R2408c4c466174366"/>
    <p:sldId xmlns:r="http://schemas.openxmlformats.org/officeDocument/2006/relationships" id="260" r:id="Rb88e1954c2aa482d"/>
    <p:sldId xmlns:r="http://schemas.openxmlformats.org/officeDocument/2006/relationships" id="261" r:id="R7a635758a75b421c"/>
    <p:sldId xmlns:r="http://schemas.openxmlformats.org/officeDocument/2006/relationships" id="262" r:id="R2bbab23b58a14e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efd0b48ef742f8" /><Relationship Type="http://schemas.openxmlformats.org/officeDocument/2006/relationships/slide" Target="/ppt/slides/slide1.xml" Id="Raa3aacb0cc604621" /><Relationship Type="http://schemas.openxmlformats.org/officeDocument/2006/relationships/slide" Target="/ppt/slides/slide2.xml" Id="R5bde12c321774257" /><Relationship Type="http://schemas.openxmlformats.org/officeDocument/2006/relationships/slide" Target="/ppt/slides/slide3.xml" Id="R3bf93e48afbc4b36" /><Relationship Type="http://schemas.openxmlformats.org/officeDocument/2006/relationships/slide" Target="/ppt/slides/slide4.xml" Id="R2408c4c466174366" /><Relationship Type="http://schemas.openxmlformats.org/officeDocument/2006/relationships/slide" Target="/ppt/slides/slide5.xml" Id="Rb88e1954c2aa482d" /><Relationship Type="http://schemas.openxmlformats.org/officeDocument/2006/relationships/slide" Target="/ppt/slides/slide6.xml" Id="R7a635758a75b421c" /><Relationship Type="http://schemas.openxmlformats.org/officeDocument/2006/relationships/slide" Target="/ppt/slides/slide7.xml" Id="R2bbab23b58a14e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928f74e32d45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e933736ec49d0" /><Relationship Type="http://schemas.openxmlformats.org/officeDocument/2006/relationships/theme" Target="/ppt/slideMasters/theme/theme1.xml" Id="R7c4823193fbd40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0e933736ec49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d58ef112e49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1c23de25844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6d1a470c14b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266b798c746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717a930604e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acfdb207042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1d4698c1a41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HAMRE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HAMRE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HAMRE INVESTERING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HAMRE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HAMRE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HAMRE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376 034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1 796 706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2 407 779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HAMRE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ANETTE STÅLESEN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HAMRE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Ragnhilds gate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4044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heidi@steamkaffebar.no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989 001 515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HAMRE INVESTERING AS</a:t>
            </a:r>
          </a:p>
        </p:txBody>
      </p:sp>
    </p:spTree>
  </p:cSld>
  <p:clrMapOvr>
    <a:masterClrMapping xmlns:a="http://schemas.openxmlformats.org/drawingml/2006/main"/>
  </p:clrMapOvr>
</p:sld>
</file>