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13c95dce94c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6e8128b074d08"/>
  </p:sldMasterIdLst>
  <p:sldIdLst>
    <p:sldId xmlns:r="http://schemas.openxmlformats.org/officeDocument/2006/relationships" id="256" r:id="Rb8f38c091fde4832"/>
    <p:sldId xmlns:r="http://schemas.openxmlformats.org/officeDocument/2006/relationships" id="257" r:id="R426e5b9be93c47c4"/>
    <p:sldId xmlns:r="http://schemas.openxmlformats.org/officeDocument/2006/relationships" id="258" r:id="Rcbe419f474834751"/>
    <p:sldId xmlns:r="http://schemas.openxmlformats.org/officeDocument/2006/relationships" id="259" r:id="R4b2eefebc7654a80"/>
    <p:sldId xmlns:r="http://schemas.openxmlformats.org/officeDocument/2006/relationships" id="260" r:id="Ra57a143db43049cb"/>
    <p:sldId xmlns:r="http://schemas.openxmlformats.org/officeDocument/2006/relationships" id="261" r:id="R39bddf9a1c2947e7"/>
    <p:sldId xmlns:r="http://schemas.openxmlformats.org/officeDocument/2006/relationships" id="262" r:id="R5b75b7f6f5e147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6e8128b074d08" /><Relationship Type="http://schemas.openxmlformats.org/officeDocument/2006/relationships/slide" Target="/ppt/slides/slide1.xml" Id="Rb8f38c091fde4832" /><Relationship Type="http://schemas.openxmlformats.org/officeDocument/2006/relationships/slide" Target="/ppt/slides/slide2.xml" Id="R426e5b9be93c47c4" /><Relationship Type="http://schemas.openxmlformats.org/officeDocument/2006/relationships/slide" Target="/ppt/slides/slide3.xml" Id="Rcbe419f474834751" /><Relationship Type="http://schemas.openxmlformats.org/officeDocument/2006/relationships/slide" Target="/ppt/slides/slide4.xml" Id="R4b2eefebc7654a80" /><Relationship Type="http://schemas.openxmlformats.org/officeDocument/2006/relationships/slide" Target="/ppt/slides/slide5.xml" Id="Ra57a143db43049cb" /><Relationship Type="http://schemas.openxmlformats.org/officeDocument/2006/relationships/slide" Target="/ppt/slides/slide6.xml" Id="R39bddf9a1c2947e7" /><Relationship Type="http://schemas.openxmlformats.org/officeDocument/2006/relationships/slide" Target="/ppt/slides/slide7.xml" Id="R5b75b7f6f5e147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bcd721e2542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375d164fb4943" /><Relationship Type="http://schemas.openxmlformats.org/officeDocument/2006/relationships/theme" Target="/ppt/slideMasters/theme/theme1.xml" Id="R4877e10562fd41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1375d164fb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29ebf22974a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727d159e6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e52c6b6ba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f687161040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d11362bca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275159cf645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e7fea38bc4a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REKNESKAP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7 063 039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1 618 786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94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post@vestokonomisenter.no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REKNESKAP AS</a:t>
            </a:r>
          </a:p>
        </p:txBody>
      </p:sp>
    </p:spTree>
  </p:cSld>
  <p:clrMapOvr>
    <a:masterClrMapping xmlns:a="http://schemas.openxmlformats.org/drawingml/2006/main"/>
  </p:clrMapOvr>
</p:sld>
</file>