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3cdacf1d7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51e8c181a4a47"/>
  </p:sldMasterIdLst>
  <p:sldIdLst>
    <p:sldId xmlns:r="http://schemas.openxmlformats.org/officeDocument/2006/relationships" id="256" r:id="R291953bdca6e48a4"/>
    <p:sldId xmlns:r="http://schemas.openxmlformats.org/officeDocument/2006/relationships" id="257" r:id="R8bd6b11c82ef4b12"/>
    <p:sldId xmlns:r="http://schemas.openxmlformats.org/officeDocument/2006/relationships" id="258" r:id="R2982c7e2bd544cfd"/>
    <p:sldId xmlns:r="http://schemas.openxmlformats.org/officeDocument/2006/relationships" id="259" r:id="R90001f9d065d4263"/>
    <p:sldId xmlns:r="http://schemas.openxmlformats.org/officeDocument/2006/relationships" id="260" r:id="R5e87a37717ad457e"/>
    <p:sldId xmlns:r="http://schemas.openxmlformats.org/officeDocument/2006/relationships" id="261" r:id="R868df6361b264171"/>
    <p:sldId xmlns:r="http://schemas.openxmlformats.org/officeDocument/2006/relationships" id="262" r:id="Re8f3724e771f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51e8c181a4a47" /><Relationship Type="http://schemas.openxmlformats.org/officeDocument/2006/relationships/slide" Target="/ppt/slides/slide1.xml" Id="R291953bdca6e48a4" /><Relationship Type="http://schemas.openxmlformats.org/officeDocument/2006/relationships/slide" Target="/ppt/slides/slide2.xml" Id="R8bd6b11c82ef4b12" /><Relationship Type="http://schemas.openxmlformats.org/officeDocument/2006/relationships/slide" Target="/ppt/slides/slide3.xml" Id="R2982c7e2bd544cfd" /><Relationship Type="http://schemas.openxmlformats.org/officeDocument/2006/relationships/slide" Target="/ppt/slides/slide4.xml" Id="R90001f9d065d4263" /><Relationship Type="http://schemas.openxmlformats.org/officeDocument/2006/relationships/slide" Target="/ppt/slides/slide5.xml" Id="R5e87a37717ad457e" /><Relationship Type="http://schemas.openxmlformats.org/officeDocument/2006/relationships/slide" Target="/ppt/slides/slide6.xml" Id="R868df6361b264171" /><Relationship Type="http://schemas.openxmlformats.org/officeDocument/2006/relationships/slide" Target="/ppt/slides/slide7.xml" Id="Re8f3724e771f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10455205742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4ada8a2f74324" /><Relationship Type="http://schemas.openxmlformats.org/officeDocument/2006/relationships/theme" Target="/ppt/slideMasters/theme/theme1.xml" Id="R899825ab73c544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94ada8a2f743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9f1cda96f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5b9e7be0e4f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135f8ed23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78d46cfcc41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32edbf4e74c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315c055c3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7577dd51444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15 379 305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ELIN HETLAND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INVESTERING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TOCAVIMA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rein.hetland@revisornet.no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