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b7d9db091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0b4e9ccdb4d01"/>
  </p:sldMasterIdLst>
  <p:sldIdLst>
    <p:sldId xmlns:r="http://schemas.openxmlformats.org/officeDocument/2006/relationships" id="256" r:id="Ra656bcccfcef40c0"/>
    <p:sldId xmlns:r="http://schemas.openxmlformats.org/officeDocument/2006/relationships" id="257" r:id="Rdad0294f72424ae0"/>
    <p:sldId xmlns:r="http://schemas.openxmlformats.org/officeDocument/2006/relationships" id="258" r:id="Rf33c765749bd41fc"/>
    <p:sldId xmlns:r="http://schemas.openxmlformats.org/officeDocument/2006/relationships" id="259" r:id="Rd960a9b61dbd483c"/>
    <p:sldId xmlns:r="http://schemas.openxmlformats.org/officeDocument/2006/relationships" id="260" r:id="R76a3d417633e400c"/>
    <p:sldId xmlns:r="http://schemas.openxmlformats.org/officeDocument/2006/relationships" id="261" r:id="Re4f0713407674dad"/>
    <p:sldId xmlns:r="http://schemas.openxmlformats.org/officeDocument/2006/relationships" id="262" r:id="R248d2ccc6abd4a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0b4e9ccdb4d01" /><Relationship Type="http://schemas.openxmlformats.org/officeDocument/2006/relationships/slide" Target="/ppt/slides/slide1.xml" Id="Ra656bcccfcef40c0" /><Relationship Type="http://schemas.openxmlformats.org/officeDocument/2006/relationships/slide" Target="/ppt/slides/slide2.xml" Id="Rdad0294f72424ae0" /><Relationship Type="http://schemas.openxmlformats.org/officeDocument/2006/relationships/slide" Target="/ppt/slides/slide3.xml" Id="Rf33c765749bd41fc" /><Relationship Type="http://schemas.openxmlformats.org/officeDocument/2006/relationships/slide" Target="/ppt/slides/slide4.xml" Id="Rd960a9b61dbd483c" /><Relationship Type="http://schemas.openxmlformats.org/officeDocument/2006/relationships/slide" Target="/ppt/slides/slide5.xml" Id="R76a3d417633e400c" /><Relationship Type="http://schemas.openxmlformats.org/officeDocument/2006/relationships/slide" Target="/ppt/slides/slide6.xml" Id="Re4f0713407674dad" /><Relationship Type="http://schemas.openxmlformats.org/officeDocument/2006/relationships/slide" Target="/ppt/slides/slide7.xml" Id="R248d2ccc6abd4a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4ea624a2b42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2285a4fd3440c" /><Relationship Type="http://schemas.openxmlformats.org/officeDocument/2006/relationships/theme" Target="/ppt/slideMasters/theme/theme1.xml" Id="R0188baa66395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2285a4fd344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19fde41be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31735d46d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f553c7816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35dac836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4f2261c24b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6fd1e53140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8afda3005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