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3a5841c38f41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1d0685787a48b4"/>
  </p:sldMasterIdLst>
  <p:sldIdLst>
    <p:sldId xmlns:r="http://schemas.openxmlformats.org/officeDocument/2006/relationships" id="256" r:id="Rbea9e77353e54fbd"/>
    <p:sldId xmlns:r="http://schemas.openxmlformats.org/officeDocument/2006/relationships" id="257" r:id="R53a538e172da48d7"/>
    <p:sldId xmlns:r="http://schemas.openxmlformats.org/officeDocument/2006/relationships" id="258" r:id="R6916b1bca77c494a"/>
    <p:sldId xmlns:r="http://schemas.openxmlformats.org/officeDocument/2006/relationships" id="259" r:id="R12f6d50543e8416b"/>
    <p:sldId xmlns:r="http://schemas.openxmlformats.org/officeDocument/2006/relationships" id="260" r:id="R37b86d359ada4b2b"/>
    <p:sldId xmlns:r="http://schemas.openxmlformats.org/officeDocument/2006/relationships" id="261" r:id="Ra21cb2e92250421c"/>
    <p:sldId xmlns:r="http://schemas.openxmlformats.org/officeDocument/2006/relationships" id="262" r:id="Re17b6ec793a149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1d0685787a48b4" /><Relationship Type="http://schemas.openxmlformats.org/officeDocument/2006/relationships/slide" Target="/ppt/slides/slide1.xml" Id="Rbea9e77353e54fbd" /><Relationship Type="http://schemas.openxmlformats.org/officeDocument/2006/relationships/slide" Target="/ppt/slides/slide2.xml" Id="R53a538e172da48d7" /><Relationship Type="http://schemas.openxmlformats.org/officeDocument/2006/relationships/slide" Target="/ppt/slides/slide3.xml" Id="R6916b1bca77c494a" /><Relationship Type="http://schemas.openxmlformats.org/officeDocument/2006/relationships/slide" Target="/ppt/slides/slide4.xml" Id="R12f6d50543e8416b" /><Relationship Type="http://schemas.openxmlformats.org/officeDocument/2006/relationships/slide" Target="/ppt/slides/slide5.xml" Id="R37b86d359ada4b2b" /><Relationship Type="http://schemas.openxmlformats.org/officeDocument/2006/relationships/slide" Target="/ppt/slides/slide6.xml" Id="Ra21cb2e92250421c" /><Relationship Type="http://schemas.openxmlformats.org/officeDocument/2006/relationships/slide" Target="/ppt/slides/slide7.xml" Id="Re17b6ec793a149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65d20985074a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74fd39271492c" /><Relationship Type="http://schemas.openxmlformats.org/officeDocument/2006/relationships/theme" Target="/ppt/slideMasters/theme/theme1.xml" Id="R121020fce5ea45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c74fd3927149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13d775f324c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ab3e3ee314c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dd611c12847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e3b1eb18f42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a1b7d478f41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2dc5e61084b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ecee6aa4d41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MEIDELL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MEIDELL AS ble etablert [år] og holder til i Onarheim.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−21 321 373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75 688 367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3 203 778 110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3 323 225 850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ALSAKER GERHARD MEIDELL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Flakkavågsvegen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5694 Onarheim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989 003 062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MEIDELL AS</a:t>
            </a:r>
          </a:p>
        </p:txBody>
      </p:sp>
    </p:spTree>
  </p:cSld>
  <p:clrMapOvr>
    <a:masterClrMapping xmlns:a="http://schemas.openxmlformats.org/drawingml/2006/main"/>
  </p:clrMapOvr>
</p:sld>
</file>