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9ae09a7c5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90511c50e4f3d"/>
  </p:sldMasterIdLst>
  <p:sldIdLst>
    <p:sldId xmlns:r="http://schemas.openxmlformats.org/officeDocument/2006/relationships" id="256" r:id="Rcf941812ef1d43a7"/>
    <p:sldId xmlns:r="http://schemas.openxmlformats.org/officeDocument/2006/relationships" id="257" r:id="Re9eb0bff5d014e7e"/>
    <p:sldId xmlns:r="http://schemas.openxmlformats.org/officeDocument/2006/relationships" id="258" r:id="R4cff2a107cbd487c"/>
    <p:sldId xmlns:r="http://schemas.openxmlformats.org/officeDocument/2006/relationships" id="259" r:id="Rea23fc2efe4a4367"/>
    <p:sldId xmlns:r="http://schemas.openxmlformats.org/officeDocument/2006/relationships" id="260" r:id="R0a04880357784ec0"/>
    <p:sldId xmlns:r="http://schemas.openxmlformats.org/officeDocument/2006/relationships" id="261" r:id="R07c439bd2a9f4ce5"/>
    <p:sldId xmlns:r="http://schemas.openxmlformats.org/officeDocument/2006/relationships" id="262" r:id="R076f84045ef1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90511c50e4f3d" /><Relationship Type="http://schemas.openxmlformats.org/officeDocument/2006/relationships/slide" Target="/ppt/slides/slide1.xml" Id="Rcf941812ef1d43a7" /><Relationship Type="http://schemas.openxmlformats.org/officeDocument/2006/relationships/slide" Target="/ppt/slides/slide2.xml" Id="Re9eb0bff5d014e7e" /><Relationship Type="http://schemas.openxmlformats.org/officeDocument/2006/relationships/slide" Target="/ppt/slides/slide3.xml" Id="R4cff2a107cbd487c" /><Relationship Type="http://schemas.openxmlformats.org/officeDocument/2006/relationships/slide" Target="/ppt/slides/slide4.xml" Id="Rea23fc2efe4a4367" /><Relationship Type="http://schemas.openxmlformats.org/officeDocument/2006/relationships/slide" Target="/ppt/slides/slide5.xml" Id="R0a04880357784ec0" /><Relationship Type="http://schemas.openxmlformats.org/officeDocument/2006/relationships/slide" Target="/ppt/slides/slide6.xml" Id="R07c439bd2a9f4ce5" /><Relationship Type="http://schemas.openxmlformats.org/officeDocument/2006/relationships/slide" Target="/ppt/slides/slide7.xml" Id="R076f84045ef1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dfac7be85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c562f3a443a6" /><Relationship Type="http://schemas.openxmlformats.org/officeDocument/2006/relationships/theme" Target="/ppt/slideMasters/theme/theme1.xml" Id="R893e39349e3a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3c562f3a4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ecf9ce090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3f3761ee2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84016b4d1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97c47b3c6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c25a18ae9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6814d22b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fc6788d12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323 668 318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293 655 101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289 962 277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4 391 210 307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4 406 146 934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GARMANN MARGARET BOEL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