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2b1067404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dbd2717bc41e7"/>
  </p:sldMasterIdLst>
  <p:sldIdLst>
    <p:sldId xmlns:r="http://schemas.openxmlformats.org/officeDocument/2006/relationships" id="256" r:id="R08ca9ee862a24bed"/>
    <p:sldId xmlns:r="http://schemas.openxmlformats.org/officeDocument/2006/relationships" id="257" r:id="R1e7caaddfe734738"/>
    <p:sldId xmlns:r="http://schemas.openxmlformats.org/officeDocument/2006/relationships" id="258" r:id="Rca229dc062dd4ab5"/>
    <p:sldId xmlns:r="http://schemas.openxmlformats.org/officeDocument/2006/relationships" id="259" r:id="R013dba2586c74627"/>
    <p:sldId xmlns:r="http://schemas.openxmlformats.org/officeDocument/2006/relationships" id="260" r:id="R8cb7b230831349be"/>
    <p:sldId xmlns:r="http://schemas.openxmlformats.org/officeDocument/2006/relationships" id="261" r:id="Rff2acc00af004b43"/>
    <p:sldId xmlns:r="http://schemas.openxmlformats.org/officeDocument/2006/relationships" id="262" r:id="Rfa79cff9af61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dbd2717bc41e7" /><Relationship Type="http://schemas.openxmlformats.org/officeDocument/2006/relationships/slide" Target="/ppt/slides/slide1.xml" Id="R08ca9ee862a24bed" /><Relationship Type="http://schemas.openxmlformats.org/officeDocument/2006/relationships/slide" Target="/ppt/slides/slide2.xml" Id="R1e7caaddfe734738" /><Relationship Type="http://schemas.openxmlformats.org/officeDocument/2006/relationships/slide" Target="/ppt/slides/slide3.xml" Id="Rca229dc062dd4ab5" /><Relationship Type="http://schemas.openxmlformats.org/officeDocument/2006/relationships/slide" Target="/ppt/slides/slide4.xml" Id="R013dba2586c74627" /><Relationship Type="http://schemas.openxmlformats.org/officeDocument/2006/relationships/slide" Target="/ppt/slides/slide5.xml" Id="R8cb7b230831349be" /><Relationship Type="http://schemas.openxmlformats.org/officeDocument/2006/relationships/slide" Target="/ppt/slides/slide6.xml" Id="Rff2acc00af004b43" /><Relationship Type="http://schemas.openxmlformats.org/officeDocument/2006/relationships/slide" Target="/ppt/slides/slide7.xml" Id="Rfa79cff9af61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f5a8c5fb8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f1138c784c8a" /><Relationship Type="http://schemas.openxmlformats.org/officeDocument/2006/relationships/theme" Target="/ppt/slideMasters/theme/theme1.xml" Id="R90c32331fe36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df1138c78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57f65bb8e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52748a35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e4ebe8c2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c8e10696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19404391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01bbd3e9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839300e02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31 444 699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Haraldsen, Kaptein Oppegaards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88 10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