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e30a20d00047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58ce0ed93f4e4b"/>
  </p:sldMasterIdLst>
  <p:sldIdLst>
    <p:sldId xmlns:r="http://schemas.openxmlformats.org/officeDocument/2006/relationships" id="256" r:id="Rbf483caaa8344b48"/>
    <p:sldId xmlns:r="http://schemas.openxmlformats.org/officeDocument/2006/relationships" id="257" r:id="R359c48fb283e4eef"/>
    <p:sldId xmlns:r="http://schemas.openxmlformats.org/officeDocument/2006/relationships" id="258" r:id="R8f297abb4a9b4b73"/>
    <p:sldId xmlns:r="http://schemas.openxmlformats.org/officeDocument/2006/relationships" id="259" r:id="R885221ee8819444a"/>
    <p:sldId xmlns:r="http://schemas.openxmlformats.org/officeDocument/2006/relationships" id="260" r:id="Rd330ca0526de4bf1"/>
    <p:sldId xmlns:r="http://schemas.openxmlformats.org/officeDocument/2006/relationships" id="261" r:id="Rf68752aded03444b"/>
    <p:sldId xmlns:r="http://schemas.openxmlformats.org/officeDocument/2006/relationships" id="262" r:id="Rc031ee7095e949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58ce0ed93f4e4b" /><Relationship Type="http://schemas.openxmlformats.org/officeDocument/2006/relationships/slide" Target="/ppt/slides/slide1.xml" Id="Rbf483caaa8344b48" /><Relationship Type="http://schemas.openxmlformats.org/officeDocument/2006/relationships/slide" Target="/ppt/slides/slide2.xml" Id="R359c48fb283e4eef" /><Relationship Type="http://schemas.openxmlformats.org/officeDocument/2006/relationships/slide" Target="/ppt/slides/slide3.xml" Id="R8f297abb4a9b4b73" /><Relationship Type="http://schemas.openxmlformats.org/officeDocument/2006/relationships/slide" Target="/ppt/slides/slide4.xml" Id="R885221ee8819444a" /><Relationship Type="http://schemas.openxmlformats.org/officeDocument/2006/relationships/slide" Target="/ppt/slides/slide5.xml" Id="Rd330ca0526de4bf1" /><Relationship Type="http://schemas.openxmlformats.org/officeDocument/2006/relationships/slide" Target="/ppt/slides/slide6.xml" Id="Rf68752aded03444b" /><Relationship Type="http://schemas.openxmlformats.org/officeDocument/2006/relationships/slide" Target="/ppt/slides/slide7.xml" Id="Rc031ee7095e949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a9bf3f86204f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ac2b29e6447f0" /><Relationship Type="http://schemas.openxmlformats.org/officeDocument/2006/relationships/theme" Target="/ppt/slideMasters/theme/theme1.xml" Id="Rc22ae048cd2141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6ac2b29e6447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0b0befd7b46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194ba7aa840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272a3b41c43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599f757ee48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aeee9e7024f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dd9dc57f648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6f0a44e7f48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KARSTEN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KARSTEN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2 903 742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3 219 722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STEFFAN GAGNAT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TORVIK JULIE REME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KARSTEN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Korsvikgrenda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989 004 360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AS</a:t>
            </a:r>
          </a:p>
        </p:txBody>
      </p:sp>
    </p:spTree>
  </p:cSld>
  <p:clrMapOvr>
    <a:masterClrMapping xmlns:a="http://schemas.openxmlformats.org/drawingml/2006/main"/>
  </p:clrMapOvr>
</p:sld>
</file>