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cb8df328a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6358399aec46ec"/>
  </p:sldMasterIdLst>
  <p:sldIdLst>
    <p:sldId xmlns:r="http://schemas.openxmlformats.org/officeDocument/2006/relationships" id="256" r:id="R3dda06c0d8df4d56"/>
    <p:sldId xmlns:r="http://schemas.openxmlformats.org/officeDocument/2006/relationships" id="257" r:id="R31857286df0c42b0"/>
    <p:sldId xmlns:r="http://schemas.openxmlformats.org/officeDocument/2006/relationships" id="258" r:id="R9a88137b9221438e"/>
    <p:sldId xmlns:r="http://schemas.openxmlformats.org/officeDocument/2006/relationships" id="259" r:id="Rb2dee4c0af874879"/>
    <p:sldId xmlns:r="http://schemas.openxmlformats.org/officeDocument/2006/relationships" id="260" r:id="R7eebfe551e004f88"/>
    <p:sldId xmlns:r="http://schemas.openxmlformats.org/officeDocument/2006/relationships" id="261" r:id="R3b3c4b76c3b0402c"/>
    <p:sldId xmlns:r="http://schemas.openxmlformats.org/officeDocument/2006/relationships" id="262" r:id="Rf32a58c2855249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358399aec46ec" /><Relationship Type="http://schemas.openxmlformats.org/officeDocument/2006/relationships/slide" Target="/ppt/slides/slide1.xml" Id="R3dda06c0d8df4d56" /><Relationship Type="http://schemas.openxmlformats.org/officeDocument/2006/relationships/slide" Target="/ppt/slides/slide2.xml" Id="R31857286df0c42b0" /><Relationship Type="http://schemas.openxmlformats.org/officeDocument/2006/relationships/slide" Target="/ppt/slides/slide3.xml" Id="R9a88137b9221438e" /><Relationship Type="http://schemas.openxmlformats.org/officeDocument/2006/relationships/slide" Target="/ppt/slides/slide4.xml" Id="Rb2dee4c0af874879" /><Relationship Type="http://schemas.openxmlformats.org/officeDocument/2006/relationships/slide" Target="/ppt/slides/slide5.xml" Id="R7eebfe551e004f88" /><Relationship Type="http://schemas.openxmlformats.org/officeDocument/2006/relationships/slide" Target="/ppt/slides/slide6.xml" Id="R3b3c4b76c3b0402c" /><Relationship Type="http://schemas.openxmlformats.org/officeDocument/2006/relationships/slide" Target="/ppt/slides/slide7.xml" Id="Rf32a58c2855249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5c72349da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83cd7cf024e45" /><Relationship Type="http://schemas.openxmlformats.org/officeDocument/2006/relationships/theme" Target="/ppt/slideMasters/theme/theme1.xml" Id="R3e97d513b785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83cd7cf02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2ba520482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dee42dfea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47c460f50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cfb2d6b9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3dcb95286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4e9e2dc1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b471582f9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