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420758b95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9b7afc11964f2a"/>
  </p:sldMasterIdLst>
  <p:sldIdLst>
    <p:sldId xmlns:r="http://schemas.openxmlformats.org/officeDocument/2006/relationships" id="256" r:id="R9837ce49c47049a1"/>
    <p:sldId xmlns:r="http://schemas.openxmlformats.org/officeDocument/2006/relationships" id="257" r:id="R523728d9ab1d4a18"/>
    <p:sldId xmlns:r="http://schemas.openxmlformats.org/officeDocument/2006/relationships" id="258" r:id="Rd07e657f422a447b"/>
    <p:sldId xmlns:r="http://schemas.openxmlformats.org/officeDocument/2006/relationships" id="259" r:id="R539cde0c35f942e0"/>
    <p:sldId xmlns:r="http://schemas.openxmlformats.org/officeDocument/2006/relationships" id="260" r:id="R007b9484eb534298"/>
    <p:sldId xmlns:r="http://schemas.openxmlformats.org/officeDocument/2006/relationships" id="261" r:id="R3f917e692cd94127"/>
    <p:sldId xmlns:r="http://schemas.openxmlformats.org/officeDocument/2006/relationships" id="262" r:id="R912165515556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b7afc11964f2a" /><Relationship Type="http://schemas.openxmlformats.org/officeDocument/2006/relationships/slide" Target="/ppt/slides/slide1.xml" Id="R9837ce49c47049a1" /><Relationship Type="http://schemas.openxmlformats.org/officeDocument/2006/relationships/slide" Target="/ppt/slides/slide2.xml" Id="R523728d9ab1d4a18" /><Relationship Type="http://schemas.openxmlformats.org/officeDocument/2006/relationships/slide" Target="/ppt/slides/slide3.xml" Id="Rd07e657f422a447b" /><Relationship Type="http://schemas.openxmlformats.org/officeDocument/2006/relationships/slide" Target="/ppt/slides/slide4.xml" Id="R539cde0c35f942e0" /><Relationship Type="http://schemas.openxmlformats.org/officeDocument/2006/relationships/slide" Target="/ppt/slides/slide5.xml" Id="R007b9484eb534298" /><Relationship Type="http://schemas.openxmlformats.org/officeDocument/2006/relationships/slide" Target="/ppt/slides/slide6.xml" Id="R3f917e692cd94127" /><Relationship Type="http://schemas.openxmlformats.org/officeDocument/2006/relationships/slide" Target="/ppt/slides/slide7.xml" Id="R912165515556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0f2f249f6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ae71c851f4c5a" /><Relationship Type="http://schemas.openxmlformats.org/officeDocument/2006/relationships/theme" Target="/ppt/slideMasters/theme/theme1.xml" Id="R290de5db446f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ae71c851f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753dff8f4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0bec21fc542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71ced16c46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8716f2df149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bad4ac579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3766bc56542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2a34209c0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−100 675 031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−53 853 318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86 758 887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