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dba8d5899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1ecacaccd4f85"/>
  </p:sldMasterIdLst>
  <p:sldIdLst>
    <p:sldId xmlns:r="http://schemas.openxmlformats.org/officeDocument/2006/relationships" id="256" r:id="Rdb1dde05a93f4f41"/>
    <p:sldId xmlns:r="http://schemas.openxmlformats.org/officeDocument/2006/relationships" id="257" r:id="R1017c330591449da"/>
    <p:sldId xmlns:r="http://schemas.openxmlformats.org/officeDocument/2006/relationships" id="258" r:id="R2e7a1f1e9bbd4d1e"/>
    <p:sldId xmlns:r="http://schemas.openxmlformats.org/officeDocument/2006/relationships" id="259" r:id="Re23464c69c824345"/>
    <p:sldId xmlns:r="http://schemas.openxmlformats.org/officeDocument/2006/relationships" id="260" r:id="Rf325c3e115a0440d"/>
    <p:sldId xmlns:r="http://schemas.openxmlformats.org/officeDocument/2006/relationships" id="261" r:id="R3685afb27d774663"/>
    <p:sldId xmlns:r="http://schemas.openxmlformats.org/officeDocument/2006/relationships" id="262" r:id="Rdd0f13a8bdc9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1ecacaccd4f85" /><Relationship Type="http://schemas.openxmlformats.org/officeDocument/2006/relationships/slide" Target="/ppt/slides/slide1.xml" Id="Rdb1dde05a93f4f41" /><Relationship Type="http://schemas.openxmlformats.org/officeDocument/2006/relationships/slide" Target="/ppt/slides/slide2.xml" Id="R1017c330591449da" /><Relationship Type="http://schemas.openxmlformats.org/officeDocument/2006/relationships/slide" Target="/ppt/slides/slide3.xml" Id="R2e7a1f1e9bbd4d1e" /><Relationship Type="http://schemas.openxmlformats.org/officeDocument/2006/relationships/slide" Target="/ppt/slides/slide4.xml" Id="Re23464c69c824345" /><Relationship Type="http://schemas.openxmlformats.org/officeDocument/2006/relationships/slide" Target="/ppt/slides/slide5.xml" Id="Rf325c3e115a0440d" /><Relationship Type="http://schemas.openxmlformats.org/officeDocument/2006/relationships/slide" Target="/ppt/slides/slide6.xml" Id="R3685afb27d774663" /><Relationship Type="http://schemas.openxmlformats.org/officeDocument/2006/relationships/slide" Target="/ppt/slides/slide7.xml" Id="Rdd0f13a8bdc9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d8caa5c07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84509d954010" /><Relationship Type="http://schemas.openxmlformats.org/officeDocument/2006/relationships/theme" Target="/ppt/slideMasters/theme/theme1.xml" Id="R4e663783acab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d84509d95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b821b54e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636a4d4c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7f950c73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951ba1766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e3d1e62343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17c71786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628d01f8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KJØPMANNSSTOVA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KJØPMANNSSTOVA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14 948 316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16 216 054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16 435 295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SVERRE LARSEN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Fitjarsjøen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odd-sverre@oddlarsen.no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