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e0d59d630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3e9f28f1f4c6f"/>
  </p:sldMasterIdLst>
  <p:sldIdLst>
    <p:sldId xmlns:r="http://schemas.openxmlformats.org/officeDocument/2006/relationships" id="256" r:id="R2768c8a971994b40"/>
    <p:sldId xmlns:r="http://schemas.openxmlformats.org/officeDocument/2006/relationships" id="257" r:id="R52359e32ac674ebf"/>
    <p:sldId xmlns:r="http://schemas.openxmlformats.org/officeDocument/2006/relationships" id="258" r:id="Rf0a7aaf3154e43f9"/>
    <p:sldId xmlns:r="http://schemas.openxmlformats.org/officeDocument/2006/relationships" id="259" r:id="Rc0def7f849fc44a4"/>
    <p:sldId xmlns:r="http://schemas.openxmlformats.org/officeDocument/2006/relationships" id="260" r:id="R0819f2e3e3f2462c"/>
    <p:sldId xmlns:r="http://schemas.openxmlformats.org/officeDocument/2006/relationships" id="261" r:id="Re3b698252c044e42"/>
    <p:sldId xmlns:r="http://schemas.openxmlformats.org/officeDocument/2006/relationships" id="262" r:id="R2d8aa55f9ec8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3e9f28f1f4c6f" /><Relationship Type="http://schemas.openxmlformats.org/officeDocument/2006/relationships/slide" Target="/ppt/slides/slide1.xml" Id="R2768c8a971994b40" /><Relationship Type="http://schemas.openxmlformats.org/officeDocument/2006/relationships/slide" Target="/ppt/slides/slide2.xml" Id="R52359e32ac674ebf" /><Relationship Type="http://schemas.openxmlformats.org/officeDocument/2006/relationships/slide" Target="/ppt/slides/slide3.xml" Id="Rf0a7aaf3154e43f9" /><Relationship Type="http://schemas.openxmlformats.org/officeDocument/2006/relationships/slide" Target="/ppt/slides/slide4.xml" Id="Rc0def7f849fc44a4" /><Relationship Type="http://schemas.openxmlformats.org/officeDocument/2006/relationships/slide" Target="/ppt/slides/slide5.xml" Id="R0819f2e3e3f2462c" /><Relationship Type="http://schemas.openxmlformats.org/officeDocument/2006/relationships/slide" Target="/ppt/slides/slide6.xml" Id="Re3b698252c044e42" /><Relationship Type="http://schemas.openxmlformats.org/officeDocument/2006/relationships/slide" Target="/ppt/slides/slide7.xml" Id="R2d8aa55f9ec8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a7c318c0e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9477ed9684920" /><Relationship Type="http://schemas.openxmlformats.org/officeDocument/2006/relationships/theme" Target="/ppt/slideMasters/theme/theme1.xml" Id="R3cc40745c1bf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9477ed968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317d7b5a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7def9ad8f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53606029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ec45b55a9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8f527743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dd861d380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5f040332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DAG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OLE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JOHN BØRRE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