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dac01454b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2c5a9b3f0f4c10"/>
  </p:sldMasterIdLst>
  <p:sldIdLst>
    <p:sldId xmlns:r="http://schemas.openxmlformats.org/officeDocument/2006/relationships" id="256" r:id="R11bf76a94d474f74"/>
    <p:sldId xmlns:r="http://schemas.openxmlformats.org/officeDocument/2006/relationships" id="257" r:id="R891cb8c372644a62"/>
    <p:sldId xmlns:r="http://schemas.openxmlformats.org/officeDocument/2006/relationships" id="258" r:id="Rb02c7bebe53040b0"/>
    <p:sldId xmlns:r="http://schemas.openxmlformats.org/officeDocument/2006/relationships" id="259" r:id="R9df9f11bc28c47d1"/>
    <p:sldId xmlns:r="http://schemas.openxmlformats.org/officeDocument/2006/relationships" id="260" r:id="R52554a6b231949ec"/>
    <p:sldId xmlns:r="http://schemas.openxmlformats.org/officeDocument/2006/relationships" id="261" r:id="R6c2b2fd4623945a9"/>
    <p:sldId xmlns:r="http://schemas.openxmlformats.org/officeDocument/2006/relationships" id="262" r:id="Rf75e2a80ffe6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c5a9b3f0f4c10" /><Relationship Type="http://schemas.openxmlformats.org/officeDocument/2006/relationships/slide" Target="/ppt/slides/slide1.xml" Id="R11bf76a94d474f74" /><Relationship Type="http://schemas.openxmlformats.org/officeDocument/2006/relationships/slide" Target="/ppt/slides/slide2.xml" Id="R891cb8c372644a62" /><Relationship Type="http://schemas.openxmlformats.org/officeDocument/2006/relationships/slide" Target="/ppt/slides/slide3.xml" Id="Rb02c7bebe53040b0" /><Relationship Type="http://schemas.openxmlformats.org/officeDocument/2006/relationships/slide" Target="/ppt/slides/slide4.xml" Id="R9df9f11bc28c47d1" /><Relationship Type="http://schemas.openxmlformats.org/officeDocument/2006/relationships/slide" Target="/ppt/slides/slide5.xml" Id="R52554a6b231949ec" /><Relationship Type="http://schemas.openxmlformats.org/officeDocument/2006/relationships/slide" Target="/ppt/slides/slide6.xml" Id="R6c2b2fd4623945a9" /><Relationship Type="http://schemas.openxmlformats.org/officeDocument/2006/relationships/slide" Target="/ppt/slides/slide7.xml" Id="Rf75e2a80ffe6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085ee016b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5d005b2f4f05" /><Relationship Type="http://schemas.openxmlformats.org/officeDocument/2006/relationships/theme" Target="/ppt/slideMasters/theme/theme1.xml" Id="R9d2edffeeb28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65d005b2f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de967d212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e14393b1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1ab710fb4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60025105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f3a5e2091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29485d8954b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065a25ef6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3 518 243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20 099 505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22 366 250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ELLEN-KRISTINE ØSTLIE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RAGNVALD ØSTLIE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RAGNVALD ØSTLIE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Stuttvegen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ØSTLIE HOLDING AS</a:t>
            </a:r>
          </a:p>
        </p:txBody>
      </p:sp>
    </p:spTree>
  </p:cSld>
  <p:clrMapOvr>
    <a:masterClrMapping xmlns:a="http://schemas.openxmlformats.org/drawingml/2006/main"/>
  </p:clrMapOvr>
</p:sld>
</file>