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30d51e7a4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b2b06eef84a1d"/>
  </p:sldMasterIdLst>
  <p:sldIdLst>
    <p:sldId xmlns:r="http://schemas.openxmlformats.org/officeDocument/2006/relationships" id="256" r:id="Rd38bc4cce46e4654"/>
    <p:sldId xmlns:r="http://schemas.openxmlformats.org/officeDocument/2006/relationships" id="257" r:id="R4bed0d3222984d56"/>
    <p:sldId xmlns:r="http://schemas.openxmlformats.org/officeDocument/2006/relationships" id="258" r:id="R11b127565a194188"/>
    <p:sldId xmlns:r="http://schemas.openxmlformats.org/officeDocument/2006/relationships" id="259" r:id="Rd77d8dd7defa46d9"/>
    <p:sldId xmlns:r="http://schemas.openxmlformats.org/officeDocument/2006/relationships" id="260" r:id="R693e9962e5174908"/>
    <p:sldId xmlns:r="http://schemas.openxmlformats.org/officeDocument/2006/relationships" id="261" r:id="Re23bccd4bfd04cd7"/>
    <p:sldId xmlns:r="http://schemas.openxmlformats.org/officeDocument/2006/relationships" id="262" r:id="R3725773ec256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b2b06eef84a1d" /><Relationship Type="http://schemas.openxmlformats.org/officeDocument/2006/relationships/slide" Target="/ppt/slides/slide1.xml" Id="Rd38bc4cce46e4654" /><Relationship Type="http://schemas.openxmlformats.org/officeDocument/2006/relationships/slide" Target="/ppt/slides/slide2.xml" Id="R4bed0d3222984d56" /><Relationship Type="http://schemas.openxmlformats.org/officeDocument/2006/relationships/slide" Target="/ppt/slides/slide3.xml" Id="R11b127565a194188" /><Relationship Type="http://schemas.openxmlformats.org/officeDocument/2006/relationships/slide" Target="/ppt/slides/slide4.xml" Id="Rd77d8dd7defa46d9" /><Relationship Type="http://schemas.openxmlformats.org/officeDocument/2006/relationships/slide" Target="/ppt/slides/slide5.xml" Id="R693e9962e5174908" /><Relationship Type="http://schemas.openxmlformats.org/officeDocument/2006/relationships/slide" Target="/ppt/slides/slide6.xml" Id="Re23bccd4bfd04cd7" /><Relationship Type="http://schemas.openxmlformats.org/officeDocument/2006/relationships/slide" Target="/ppt/slides/slide7.xml" Id="R3725773ec256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1011aebad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4ad1d6e7b48e4" /><Relationship Type="http://schemas.openxmlformats.org/officeDocument/2006/relationships/theme" Target="/ppt/slideMasters/theme/theme1.xml" Id="R66dc4a750910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4ad1d6e7b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001d9799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3b150856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68f3bb4f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aa55461e4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827a8641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3d7a2897d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f174eb530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GURIBY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GURIBY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