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7a347689c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fd050107a4d52"/>
  </p:sldMasterIdLst>
  <p:sldIdLst>
    <p:sldId xmlns:r="http://schemas.openxmlformats.org/officeDocument/2006/relationships" id="256" r:id="Rb5820b79cb6748ff"/>
    <p:sldId xmlns:r="http://schemas.openxmlformats.org/officeDocument/2006/relationships" id="257" r:id="R59132c9ab5b44265"/>
    <p:sldId xmlns:r="http://schemas.openxmlformats.org/officeDocument/2006/relationships" id="258" r:id="R19fbe112f1594269"/>
    <p:sldId xmlns:r="http://schemas.openxmlformats.org/officeDocument/2006/relationships" id="259" r:id="R8f9f4eab53cb4a42"/>
    <p:sldId xmlns:r="http://schemas.openxmlformats.org/officeDocument/2006/relationships" id="260" r:id="Re85346542ecc4909"/>
    <p:sldId xmlns:r="http://schemas.openxmlformats.org/officeDocument/2006/relationships" id="261" r:id="R000cdf0246bb48f1"/>
    <p:sldId xmlns:r="http://schemas.openxmlformats.org/officeDocument/2006/relationships" id="262" r:id="R97fd4aafe94e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fd050107a4d52" /><Relationship Type="http://schemas.openxmlformats.org/officeDocument/2006/relationships/slide" Target="/ppt/slides/slide1.xml" Id="Rb5820b79cb6748ff" /><Relationship Type="http://schemas.openxmlformats.org/officeDocument/2006/relationships/slide" Target="/ppt/slides/slide2.xml" Id="R59132c9ab5b44265" /><Relationship Type="http://schemas.openxmlformats.org/officeDocument/2006/relationships/slide" Target="/ppt/slides/slide3.xml" Id="R19fbe112f1594269" /><Relationship Type="http://schemas.openxmlformats.org/officeDocument/2006/relationships/slide" Target="/ppt/slides/slide4.xml" Id="R8f9f4eab53cb4a42" /><Relationship Type="http://schemas.openxmlformats.org/officeDocument/2006/relationships/slide" Target="/ppt/slides/slide5.xml" Id="Re85346542ecc4909" /><Relationship Type="http://schemas.openxmlformats.org/officeDocument/2006/relationships/slide" Target="/ppt/slides/slide6.xml" Id="R000cdf0246bb48f1" /><Relationship Type="http://schemas.openxmlformats.org/officeDocument/2006/relationships/slide" Target="/ppt/slides/slide7.xml" Id="R97fd4aafe94e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26b9b10c8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a7e5ca88d4411" /><Relationship Type="http://schemas.openxmlformats.org/officeDocument/2006/relationships/theme" Target="/ppt/slideMasters/theme/theme1.xml" Id="R47273b5df74f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a7e5ca88d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40fde776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019a542ba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687fbc1c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c76d08260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804f8b478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bf214a8e4d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ee0fab02d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EMLA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13 284 325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METTE LAURITZEN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21D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31 13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