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567f0efd6fd439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c71e84acfec4ae8"/>
  </p:sldMasterIdLst>
  <p:sldIdLst>
    <p:sldId xmlns:r="http://schemas.openxmlformats.org/officeDocument/2006/relationships" id="256" r:id="R7389962845554c3b"/>
    <p:sldId xmlns:r="http://schemas.openxmlformats.org/officeDocument/2006/relationships" id="257" r:id="Rd5ccd09d0998412b"/>
    <p:sldId xmlns:r="http://schemas.openxmlformats.org/officeDocument/2006/relationships" id="258" r:id="R913636fc871f4e1b"/>
    <p:sldId xmlns:r="http://schemas.openxmlformats.org/officeDocument/2006/relationships" id="259" r:id="R835139fc7ec140f3"/>
    <p:sldId xmlns:r="http://schemas.openxmlformats.org/officeDocument/2006/relationships" id="260" r:id="Raae6fa0fe5ee44d7"/>
    <p:sldId xmlns:r="http://schemas.openxmlformats.org/officeDocument/2006/relationships" id="261" r:id="R27506cfad82141a2"/>
    <p:sldId xmlns:r="http://schemas.openxmlformats.org/officeDocument/2006/relationships" id="262" r:id="R2670bc5162354da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71e84acfec4ae8" /><Relationship Type="http://schemas.openxmlformats.org/officeDocument/2006/relationships/slide" Target="/ppt/slides/slide1.xml" Id="R7389962845554c3b" /><Relationship Type="http://schemas.openxmlformats.org/officeDocument/2006/relationships/slide" Target="/ppt/slides/slide2.xml" Id="Rd5ccd09d0998412b" /><Relationship Type="http://schemas.openxmlformats.org/officeDocument/2006/relationships/slide" Target="/ppt/slides/slide3.xml" Id="R913636fc871f4e1b" /><Relationship Type="http://schemas.openxmlformats.org/officeDocument/2006/relationships/slide" Target="/ppt/slides/slide4.xml" Id="R835139fc7ec140f3" /><Relationship Type="http://schemas.openxmlformats.org/officeDocument/2006/relationships/slide" Target="/ppt/slides/slide5.xml" Id="Raae6fa0fe5ee44d7" /><Relationship Type="http://schemas.openxmlformats.org/officeDocument/2006/relationships/slide" Target="/ppt/slides/slide6.xml" Id="R27506cfad82141a2" /><Relationship Type="http://schemas.openxmlformats.org/officeDocument/2006/relationships/slide" Target="/ppt/slides/slide7.xml" Id="R2670bc5162354da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ed19c8555d40c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9608693c2a408a" /><Relationship Type="http://schemas.openxmlformats.org/officeDocument/2006/relationships/theme" Target="/ppt/slideMasters/theme/theme1.xml" Id="Ra2d698d6f5e44b1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c9608693c2a408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9db97a4b0c46b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b8e9474a7c45e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3e0a2fd9094ff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5e3f5e149145a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d0afebfdfa4a8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6ca409a81943f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10e6eb5cfd4f6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DANARI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DANARI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DANARI AS ble etablert [år] og holder til i Torød.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DANARI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DANARI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DANARI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−24 677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−3 161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13 028 137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13 029 575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DANARI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 VEGARD LAURITZEN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DANARI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Strengsdalveien 133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3135 Torød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80 10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989 014 986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DANARI AS</a:t>
            </a:r>
          </a:p>
        </p:txBody>
      </p:sp>
    </p:spTree>
  </p:cSld>
  <p:clrMapOvr>
    <a:masterClrMapping xmlns:a="http://schemas.openxmlformats.org/drawingml/2006/main"/>
  </p:clrMapOvr>
</p:sld>
</file>