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61f83aea04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c3ed28f0249a0"/>
  </p:sldMasterIdLst>
  <p:sldIdLst>
    <p:sldId xmlns:r="http://schemas.openxmlformats.org/officeDocument/2006/relationships" id="256" r:id="Raa9fdbe0ffe54976"/>
    <p:sldId xmlns:r="http://schemas.openxmlformats.org/officeDocument/2006/relationships" id="257" r:id="R3a39dbd956ea4a90"/>
    <p:sldId xmlns:r="http://schemas.openxmlformats.org/officeDocument/2006/relationships" id="258" r:id="R76c9b23f9fd64c7f"/>
    <p:sldId xmlns:r="http://schemas.openxmlformats.org/officeDocument/2006/relationships" id="259" r:id="R65eca98caf0d4210"/>
    <p:sldId xmlns:r="http://schemas.openxmlformats.org/officeDocument/2006/relationships" id="260" r:id="Rc014d321cf9d47db"/>
    <p:sldId xmlns:r="http://schemas.openxmlformats.org/officeDocument/2006/relationships" id="261" r:id="R4eae3335c586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c3ed28f0249a0" /><Relationship Type="http://schemas.openxmlformats.org/officeDocument/2006/relationships/slide" Target="/ppt/slides/slide1.xml" Id="Raa9fdbe0ffe54976" /><Relationship Type="http://schemas.openxmlformats.org/officeDocument/2006/relationships/slide" Target="/ppt/slides/slide2.xml" Id="R3a39dbd956ea4a90" /><Relationship Type="http://schemas.openxmlformats.org/officeDocument/2006/relationships/slide" Target="/ppt/slides/slide3.xml" Id="R76c9b23f9fd64c7f" /><Relationship Type="http://schemas.openxmlformats.org/officeDocument/2006/relationships/slide" Target="/ppt/slides/slide4.xml" Id="R65eca98caf0d4210" /><Relationship Type="http://schemas.openxmlformats.org/officeDocument/2006/relationships/slide" Target="/ppt/slides/slide5.xml" Id="Rc014d321cf9d47db" /><Relationship Type="http://schemas.openxmlformats.org/officeDocument/2006/relationships/slide" Target="/ppt/slides/slide6.xml" Id="R4eae3335c586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62e8936f8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ed56e98de4e24" /><Relationship Type="http://schemas.openxmlformats.org/officeDocument/2006/relationships/theme" Target="/ppt/slideMasters/theme/theme1.xml" Id="R9bb506027f724b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ed56e98de4e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957efc55a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3ad9dfb53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6631200bf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c82b30f2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649b63bc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a28f1415249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9 561 291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9 577 993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