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22ec83bdb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8bf3f1e754151"/>
  </p:sldMasterIdLst>
  <p:sldIdLst>
    <p:sldId xmlns:r="http://schemas.openxmlformats.org/officeDocument/2006/relationships" id="256" r:id="R24bebb9f2d8b4b69"/>
    <p:sldId xmlns:r="http://schemas.openxmlformats.org/officeDocument/2006/relationships" id="257" r:id="R9df0f4c095a943f7"/>
    <p:sldId xmlns:r="http://schemas.openxmlformats.org/officeDocument/2006/relationships" id="258" r:id="R022ac724ea364002"/>
    <p:sldId xmlns:r="http://schemas.openxmlformats.org/officeDocument/2006/relationships" id="259" r:id="R56d4bda391614da6"/>
    <p:sldId xmlns:r="http://schemas.openxmlformats.org/officeDocument/2006/relationships" id="260" r:id="Rcd6f9195bf7742bc"/>
    <p:sldId xmlns:r="http://schemas.openxmlformats.org/officeDocument/2006/relationships" id="261" r:id="R9c58623528a046b1"/>
    <p:sldId xmlns:r="http://schemas.openxmlformats.org/officeDocument/2006/relationships" id="262" r:id="R448813c827cf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8bf3f1e754151" /><Relationship Type="http://schemas.openxmlformats.org/officeDocument/2006/relationships/slide" Target="/ppt/slides/slide1.xml" Id="R24bebb9f2d8b4b69" /><Relationship Type="http://schemas.openxmlformats.org/officeDocument/2006/relationships/slide" Target="/ppt/slides/slide2.xml" Id="R9df0f4c095a943f7" /><Relationship Type="http://schemas.openxmlformats.org/officeDocument/2006/relationships/slide" Target="/ppt/slides/slide3.xml" Id="R022ac724ea364002" /><Relationship Type="http://schemas.openxmlformats.org/officeDocument/2006/relationships/slide" Target="/ppt/slides/slide4.xml" Id="R56d4bda391614da6" /><Relationship Type="http://schemas.openxmlformats.org/officeDocument/2006/relationships/slide" Target="/ppt/slides/slide5.xml" Id="Rcd6f9195bf7742bc" /><Relationship Type="http://schemas.openxmlformats.org/officeDocument/2006/relationships/slide" Target="/ppt/slides/slide6.xml" Id="R9c58623528a046b1" /><Relationship Type="http://schemas.openxmlformats.org/officeDocument/2006/relationships/slide" Target="/ppt/slides/slide7.xml" Id="R448813c827cf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6e9ae5057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4d9609674001" /><Relationship Type="http://schemas.openxmlformats.org/officeDocument/2006/relationships/theme" Target="/ppt/slideMasters/theme/theme1.xml" Id="R736e1f69df28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84d960967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307e99dd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35896f80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60d5be89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9d213a4c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0de3c358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89dee7dd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b1d976a56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HANS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