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b108faba7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a227ef59a741e1"/>
  </p:sldMasterIdLst>
  <p:sldIdLst>
    <p:sldId xmlns:r="http://schemas.openxmlformats.org/officeDocument/2006/relationships" id="256" r:id="Rbf965f81ed414840"/>
    <p:sldId xmlns:r="http://schemas.openxmlformats.org/officeDocument/2006/relationships" id="257" r:id="R78d97faa4f804b27"/>
    <p:sldId xmlns:r="http://schemas.openxmlformats.org/officeDocument/2006/relationships" id="258" r:id="R386bc00313754748"/>
    <p:sldId xmlns:r="http://schemas.openxmlformats.org/officeDocument/2006/relationships" id="259" r:id="R3685589dde714371"/>
    <p:sldId xmlns:r="http://schemas.openxmlformats.org/officeDocument/2006/relationships" id="260" r:id="Rd5f9554b27f648e8"/>
    <p:sldId xmlns:r="http://schemas.openxmlformats.org/officeDocument/2006/relationships" id="261" r:id="R453ce2b7147b4c09"/>
    <p:sldId xmlns:r="http://schemas.openxmlformats.org/officeDocument/2006/relationships" id="262" r:id="R6446feefb9ad48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227ef59a741e1" /><Relationship Type="http://schemas.openxmlformats.org/officeDocument/2006/relationships/slide" Target="/ppt/slides/slide1.xml" Id="Rbf965f81ed414840" /><Relationship Type="http://schemas.openxmlformats.org/officeDocument/2006/relationships/slide" Target="/ppt/slides/slide2.xml" Id="R78d97faa4f804b27" /><Relationship Type="http://schemas.openxmlformats.org/officeDocument/2006/relationships/slide" Target="/ppt/slides/slide3.xml" Id="R386bc00313754748" /><Relationship Type="http://schemas.openxmlformats.org/officeDocument/2006/relationships/slide" Target="/ppt/slides/slide4.xml" Id="R3685589dde714371" /><Relationship Type="http://schemas.openxmlformats.org/officeDocument/2006/relationships/slide" Target="/ppt/slides/slide5.xml" Id="Rd5f9554b27f648e8" /><Relationship Type="http://schemas.openxmlformats.org/officeDocument/2006/relationships/slide" Target="/ppt/slides/slide6.xml" Id="R453ce2b7147b4c09" /><Relationship Type="http://schemas.openxmlformats.org/officeDocument/2006/relationships/slide" Target="/ppt/slides/slide7.xml" Id="R6446feefb9ad48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a704a83dc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422c3387d4998" /><Relationship Type="http://schemas.openxmlformats.org/officeDocument/2006/relationships/theme" Target="/ppt/slideMasters/theme/theme1.xml" Id="R58c53f0091aa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422c3387d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944de6bc5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867d94374d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a1a761d24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5f86a4ecf45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9fe4db3e449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b717a33b0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4ea2a9e26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3 069 432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3 097 544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RESHAM SINGH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HARPRIT UPPAL SINGH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PARMJIT KAUR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SUNPRIT UPPAL SINGH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Welding Olsens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58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989 024 817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 AS</a:t>
            </a:r>
          </a:p>
        </p:txBody>
      </p:sp>
    </p:spTree>
  </p:cSld>
  <p:clrMapOvr>
    <a:masterClrMapping xmlns:a="http://schemas.openxmlformats.org/drawingml/2006/main"/>
  </p:clrMapOvr>
</p:sld>
</file>