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6b9442493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9455cf7a74371"/>
  </p:sldMasterIdLst>
  <p:sldIdLst>
    <p:sldId xmlns:r="http://schemas.openxmlformats.org/officeDocument/2006/relationships" id="256" r:id="R76be02154bab42c2"/>
    <p:sldId xmlns:r="http://schemas.openxmlformats.org/officeDocument/2006/relationships" id="257" r:id="Rb0c2c2edcbbd4af9"/>
    <p:sldId xmlns:r="http://schemas.openxmlformats.org/officeDocument/2006/relationships" id="258" r:id="R4321457afe6147c6"/>
    <p:sldId xmlns:r="http://schemas.openxmlformats.org/officeDocument/2006/relationships" id="259" r:id="R6d88d2ceaee7462a"/>
    <p:sldId xmlns:r="http://schemas.openxmlformats.org/officeDocument/2006/relationships" id="260" r:id="R8d1d437c784f4258"/>
    <p:sldId xmlns:r="http://schemas.openxmlformats.org/officeDocument/2006/relationships" id="261" r:id="R131a39afa9d24586"/>
    <p:sldId xmlns:r="http://schemas.openxmlformats.org/officeDocument/2006/relationships" id="262" r:id="Ra5c249a58037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9455cf7a74371" /><Relationship Type="http://schemas.openxmlformats.org/officeDocument/2006/relationships/slide" Target="/ppt/slides/slide1.xml" Id="R76be02154bab42c2" /><Relationship Type="http://schemas.openxmlformats.org/officeDocument/2006/relationships/slide" Target="/ppt/slides/slide2.xml" Id="Rb0c2c2edcbbd4af9" /><Relationship Type="http://schemas.openxmlformats.org/officeDocument/2006/relationships/slide" Target="/ppt/slides/slide3.xml" Id="R4321457afe6147c6" /><Relationship Type="http://schemas.openxmlformats.org/officeDocument/2006/relationships/slide" Target="/ppt/slides/slide4.xml" Id="R6d88d2ceaee7462a" /><Relationship Type="http://schemas.openxmlformats.org/officeDocument/2006/relationships/slide" Target="/ppt/slides/slide5.xml" Id="R8d1d437c784f4258" /><Relationship Type="http://schemas.openxmlformats.org/officeDocument/2006/relationships/slide" Target="/ppt/slides/slide6.xml" Id="R131a39afa9d24586" /><Relationship Type="http://schemas.openxmlformats.org/officeDocument/2006/relationships/slide" Target="/ppt/slides/slide7.xml" Id="Ra5c249a58037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4e3f0a164d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0c805d564d20" /><Relationship Type="http://schemas.openxmlformats.org/officeDocument/2006/relationships/theme" Target="/ppt/slideMasters/theme/theme1.xml" Id="R35ec2b3ff13d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70c805d56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b36a3e18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e324270a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13b728dc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a23f1dc2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fac82c559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3232a1e0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6f5b251648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92 849 695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96 614 175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GRAVDAL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HMG HOLDING AS</a:t>
            </a:r>
          </a:p>
        </p:txBody>
      </p:sp>
    </p:spTree>
  </p:cSld>
  <p:clrMapOvr>
    <a:masterClrMapping xmlns:a="http://schemas.openxmlformats.org/drawingml/2006/main"/>
  </p:clrMapOvr>
</p:sld>
</file>