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ead4f5da9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ff793ed854d17"/>
  </p:sldMasterIdLst>
  <p:sldIdLst>
    <p:sldId xmlns:r="http://schemas.openxmlformats.org/officeDocument/2006/relationships" id="256" r:id="R748427cebdf54d57"/>
    <p:sldId xmlns:r="http://schemas.openxmlformats.org/officeDocument/2006/relationships" id="257" r:id="Ree150b7af01a48df"/>
    <p:sldId xmlns:r="http://schemas.openxmlformats.org/officeDocument/2006/relationships" id="258" r:id="R41235b8648a44f65"/>
    <p:sldId xmlns:r="http://schemas.openxmlformats.org/officeDocument/2006/relationships" id="259" r:id="R2cb3e206d5444bf3"/>
    <p:sldId xmlns:r="http://schemas.openxmlformats.org/officeDocument/2006/relationships" id="260" r:id="R4c2d6950523e42e4"/>
    <p:sldId xmlns:r="http://schemas.openxmlformats.org/officeDocument/2006/relationships" id="261" r:id="Re74a896988924a3d"/>
    <p:sldId xmlns:r="http://schemas.openxmlformats.org/officeDocument/2006/relationships" id="262" r:id="R588615e7c632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ff793ed854d17" /><Relationship Type="http://schemas.openxmlformats.org/officeDocument/2006/relationships/slide" Target="/ppt/slides/slide1.xml" Id="R748427cebdf54d57" /><Relationship Type="http://schemas.openxmlformats.org/officeDocument/2006/relationships/slide" Target="/ppt/slides/slide2.xml" Id="Ree150b7af01a48df" /><Relationship Type="http://schemas.openxmlformats.org/officeDocument/2006/relationships/slide" Target="/ppt/slides/slide3.xml" Id="R41235b8648a44f65" /><Relationship Type="http://schemas.openxmlformats.org/officeDocument/2006/relationships/slide" Target="/ppt/slides/slide4.xml" Id="R2cb3e206d5444bf3" /><Relationship Type="http://schemas.openxmlformats.org/officeDocument/2006/relationships/slide" Target="/ppt/slides/slide5.xml" Id="R4c2d6950523e42e4" /><Relationship Type="http://schemas.openxmlformats.org/officeDocument/2006/relationships/slide" Target="/ppt/slides/slide6.xml" Id="Re74a896988924a3d" /><Relationship Type="http://schemas.openxmlformats.org/officeDocument/2006/relationships/slide" Target="/ppt/slides/slide7.xml" Id="R588615e7c632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b3c8a5eda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772e423d4a27" /><Relationship Type="http://schemas.openxmlformats.org/officeDocument/2006/relationships/theme" Target="/ppt/slideMasters/theme/theme1.xml" Id="Rd113438caf5c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5772e423d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71e8d614a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2cf5a8b8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f930f028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2c307bd9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701bedb3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7aa45a840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b3b3efa2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HESTÅS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41 085 657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arild@iosis.no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