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181b766fec41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0f6b8171fe4fcd"/>
  </p:sldMasterIdLst>
  <p:sldIdLst>
    <p:sldId xmlns:r="http://schemas.openxmlformats.org/officeDocument/2006/relationships" id="256" r:id="R37123571712f43f4"/>
    <p:sldId xmlns:r="http://schemas.openxmlformats.org/officeDocument/2006/relationships" id="257" r:id="Raf7007f9c07949c5"/>
    <p:sldId xmlns:r="http://schemas.openxmlformats.org/officeDocument/2006/relationships" id="258" r:id="R2961a4a4b56b4ee4"/>
    <p:sldId xmlns:r="http://schemas.openxmlformats.org/officeDocument/2006/relationships" id="259" r:id="Rb74fa033c9104dbc"/>
    <p:sldId xmlns:r="http://schemas.openxmlformats.org/officeDocument/2006/relationships" id="260" r:id="R2c4a278ed7d3453f"/>
    <p:sldId xmlns:r="http://schemas.openxmlformats.org/officeDocument/2006/relationships" id="261" r:id="R08287ae1f45a468d"/>
    <p:sldId xmlns:r="http://schemas.openxmlformats.org/officeDocument/2006/relationships" id="262" r:id="Rd1ff901201d549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f6b8171fe4fcd" /><Relationship Type="http://schemas.openxmlformats.org/officeDocument/2006/relationships/slide" Target="/ppt/slides/slide1.xml" Id="R37123571712f43f4" /><Relationship Type="http://schemas.openxmlformats.org/officeDocument/2006/relationships/slide" Target="/ppt/slides/slide2.xml" Id="Raf7007f9c07949c5" /><Relationship Type="http://schemas.openxmlformats.org/officeDocument/2006/relationships/slide" Target="/ppt/slides/slide3.xml" Id="R2961a4a4b56b4ee4" /><Relationship Type="http://schemas.openxmlformats.org/officeDocument/2006/relationships/slide" Target="/ppt/slides/slide4.xml" Id="Rb74fa033c9104dbc" /><Relationship Type="http://schemas.openxmlformats.org/officeDocument/2006/relationships/slide" Target="/ppt/slides/slide5.xml" Id="R2c4a278ed7d3453f" /><Relationship Type="http://schemas.openxmlformats.org/officeDocument/2006/relationships/slide" Target="/ppt/slides/slide6.xml" Id="R08287ae1f45a468d" /><Relationship Type="http://schemas.openxmlformats.org/officeDocument/2006/relationships/slide" Target="/ppt/slides/slide7.xml" Id="Rd1ff901201d549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5049616fd440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db0ee531e4cd0" /><Relationship Type="http://schemas.openxmlformats.org/officeDocument/2006/relationships/theme" Target="/ppt/slideMasters/theme/theme1.xml" Id="R4617dd6483554b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adb0ee531e4c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9a64d722544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31cd81e2f41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0c2c9fec844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1dcd82e1e4f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a533f9c8342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e62623cb543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7f542d4fb48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 SEIELSTAD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SEIELSTAD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9 511 471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129 908 579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130 049 832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SEIELSTAD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Gausdalsvegen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2624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989 028 057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SEIELSTAD HOLDING AS</a:t>
            </a:r>
          </a:p>
        </p:txBody>
      </p:sp>
    </p:spTree>
  </p:cSld>
  <p:clrMapOvr>
    <a:masterClrMapping xmlns:a="http://schemas.openxmlformats.org/drawingml/2006/main"/>
  </p:clrMapOvr>
</p:sld>
</file>