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d60bf35c5f41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83b799e8e9437d"/>
  </p:sldMasterIdLst>
  <p:sldIdLst>
    <p:sldId xmlns:r="http://schemas.openxmlformats.org/officeDocument/2006/relationships" id="256" r:id="R14f57ec939954e10"/>
    <p:sldId xmlns:r="http://schemas.openxmlformats.org/officeDocument/2006/relationships" id="257" r:id="Rd5c965ca659f462d"/>
    <p:sldId xmlns:r="http://schemas.openxmlformats.org/officeDocument/2006/relationships" id="258" r:id="Rd9b1ec79ad7743ee"/>
    <p:sldId xmlns:r="http://schemas.openxmlformats.org/officeDocument/2006/relationships" id="259" r:id="R7781df726c304a06"/>
    <p:sldId xmlns:r="http://schemas.openxmlformats.org/officeDocument/2006/relationships" id="260" r:id="R8ea05b3040c041cd"/>
    <p:sldId xmlns:r="http://schemas.openxmlformats.org/officeDocument/2006/relationships" id="261" r:id="R97a643a5e8834dd4"/>
    <p:sldId xmlns:r="http://schemas.openxmlformats.org/officeDocument/2006/relationships" id="262" r:id="Rc71aa6e4f93c46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83b799e8e9437d" /><Relationship Type="http://schemas.openxmlformats.org/officeDocument/2006/relationships/slide" Target="/ppt/slides/slide1.xml" Id="R14f57ec939954e10" /><Relationship Type="http://schemas.openxmlformats.org/officeDocument/2006/relationships/slide" Target="/ppt/slides/slide2.xml" Id="Rd5c965ca659f462d" /><Relationship Type="http://schemas.openxmlformats.org/officeDocument/2006/relationships/slide" Target="/ppt/slides/slide3.xml" Id="Rd9b1ec79ad7743ee" /><Relationship Type="http://schemas.openxmlformats.org/officeDocument/2006/relationships/slide" Target="/ppt/slides/slide4.xml" Id="R7781df726c304a06" /><Relationship Type="http://schemas.openxmlformats.org/officeDocument/2006/relationships/slide" Target="/ppt/slides/slide5.xml" Id="R8ea05b3040c041cd" /><Relationship Type="http://schemas.openxmlformats.org/officeDocument/2006/relationships/slide" Target="/ppt/slides/slide6.xml" Id="R97a643a5e8834dd4" /><Relationship Type="http://schemas.openxmlformats.org/officeDocument/2006/relationships/slide" Target="/ppt/slides/slide7.xml" Id="Rc71aa6e4f93c46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0cd80589a244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823638b5144fca" /><Relationship Type="http://schemas.openxmlformats.org/officeDocument/2006/relationships/theme" Target="/ppt/slideMasters/theme/theme1.xml" Id="Rf105031bea5a48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823638b5144f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b97f0b1954b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845dd9d804a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472970fc944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c23dc882454a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40b33f20b49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ef6b60071b46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d1c5412bd430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SEIELSTAD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SEIELSTAD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SEIELSTAD HOLDING AS ble etablert [år] og holder til i Østre Gausdal.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SEIELSTAD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SEIELSTAD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SEIELSTAD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−611 210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2 568 254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230 503 108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504 717 929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SEIELSTAD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SEIELSTAD HOLDING AS  –  52,0 %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SEIELSTAD HOLDING AS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TORLEIF SEIELSTAD HOLDING AS  –  24,0 %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SEIELSTAD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2651 Østre Gausdal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22 00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989 028 324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SEIELSTAD HOLDING AS</a:t>
            </a:r>
          </a:p>
        </p:txBody>
      </p:sp>
    </p:spTree>
  </p:cSld>
  <p:clrMapOvr>
    <a:masterClrMapping xmlns:a="http://schemas.openxmlformats.org/drawingml/2006/main"/>
  </p:clrMapOvr>
</p:sld>
</file>