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b8074602e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18b145b0834e9f"/>
  </p:sldMasterIdLst>
  <p:sldIdLst>
    <p:sldId xmlns:r="http://schemas.openxmlformats.org/officeDocument/2006/relationships" id="256" r:id="R210049fa1eb84acc"/>
    <p:sldId xmlns:r="http://schemas.openxmlformats.org/officeDocument/2006/relationships" id="257" r:id="R191fe0af6d834430"/>
    <p:sldId xmlns:r="http://schemas.openxmlformats.org/officeDocument/2006/relationships" id="258" r:id="Re2aba05e28ae4a4c"/>
    <p:sldId xmlns:r="http://schemas.openxmlformats.org/officeDocument/2006/relationships" id="259" r:id="R287e62ed3c754ca1"/>
    <p:sldId xmlns:r="http://schemas.openxmlformats.org/officeDocument/2006/relationships" id="260" r:id="Rd76c19c1f8244548"/>
    <p:sldId xmlns:r="http://schemas.openxmlformats.org/officeDocument/2006/relationships" id="261" r:id="R505d29f28c414d04"/>
    <p:sldId xmlns:r="http://schemas.openxmlformats.org/officeDocument/2006/relationships" id="262" r:id="Rac652e5a6c53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8b145b0834e9f" /><Relationship Type="http://schemas.openxmlformats.org/officeDocument/2006/relationships/slide" Target="/ppt/slides/slide1.xml" Id="R210049fa1eb84acc" /><Relationship Type="http://schemas.openxmlformats.org/officeDocument/2006/relationships/slide" Target="/ppt/slides/slide2.xml" Id="R191fe0af6d834430" /><Relationship Type="http://schemas.openxmlformats.org/officeDocument/2006/relationships/slide" Target="/ppt/slides/slide3.xml" Id="Re2aba05e28ae4a4c" /><Relationship Type="http://schemas.openxmlformats.org/officeDocument/2006/relationships/slide" Target="/ppt/slides/slide4.xml" Id="R287e62ed3c754ca1" /><Relationship Type="http://schemas.openxmlformats.org/officeDocument/2006/relationships/slide" Target="/ppt/slides/slide5.xml" Id="Rd76c19c1f8244548" /><Relationship Type="http://schemas.openxmlformats.org/officeDocument/2006/relationships/slide" Target="/ppt/slides/slide6.xml" Id="R505d29f28c414d04" /><Relationship Type="http://schemas.openxmlformats.org/officeDocument/2006/relationships/slide" Target="/ppt/slides/slide7.xml" Id="Rac652e5a6c53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9c1c2a0cc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e841f459c49e4" /><Relationship Type="http://schemas.openxmlformats.org/officeDocument/2006/relationships/theme" Target="/ppt/slideMasters/theme/theme1.xml" Id="R5c7c3d2c99e1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e841f459c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e7edb826f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8c3309a9c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3dfff246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fbfb720eb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bc1d721f3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0a79b5e2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68a04ff49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LIGE HOLDING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LISE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GEIR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Svenåvegen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