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ef9518f65a40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a8d543ec434ac4"/>
  </p:sldMasterIdLst>
  <p:sldIdLst>
    <p:sldId xmlns:r="http://schemas.openxmlformats.org/officeDocument/2006/relationships" id="256" r:id="R0b2ca507428d4da2"/>
    <p:sldId xmlns:r="http://schemas.openxmlformats.org/officeDocument/2006/relationships" id="257" r:id="R8d2096529b8945f0"/>
    <p:sldId xmlns:r="http://schemas.openxmlformats.org/officeDocument/2006/relationships" id="258" r:id="R97d1a2c751b94bc4"/>
    <p:sldId xmlns:r="http://schemas.openxmlformats.org/officeDocument/2006/relationships" id="259" r:id="R7733762c33e34c2c"/>
    <p:sldId xmlns:r="http://schemas.openxmlformats.org/officeDocument/2006/relationships" id="260" r:id="R0f41c9fb47214778"/>
    <p:sldId xmlns:r="http://schemas.openxmlformats.org/officeDocument/2006/relationships" id="261" r:id="R4ce03117eb0c4c5d"/>
    <p:sldId xmlns:r="http://schemas.openxmlformats.org/officeDocument/2006/relationships" id="262" r:id="R39342cf6f92e44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a8d543ec434ac4" /><Relationship Type="http://schemas.openxmlformats.org/officeDocument/2006/relationships/slide" Target="/ppt/slides/slide1.xml" Id="R0b2ca507428d4da2" /><Relationship Type="http://schemas.openxmlformats.org/officeDocument/2006/relationships/slide" Target="/ppt/slides/slide2.xml" Id="R8d2096529b8945f0" /><Relationship Type="http://schemas.openxmlformats.org/officeDocument/2006/relationships/slide" Target="/ppt/slides/slide3.xml" Id="R97d1a2c751b94bc4" /><Relationship Type="http://schemas.openxmlformats.org/officeDocument/2006/relationships/slide" Target="/ppt/slides/slide4.xml" Id="R7733762c33e34c2c" /><Relationship Type="http://schemas.openxmlformats.org/officeDocument/2006/relationships/slide" Target="/ppt/slides/slide5.xml" Id="R0f41c9fb47214778" /><Relationship Type="http://schemas.openxmlformats.org/officeDocument/2006/relationships/slide" Target="/ppt/slides/slide6.xml" Id="R4ce03117eb0c4c5d" /><Relationship Type="http://schemas.openxmlformats.org/officeDocument/2006/relationships/slide" Target="/ppt/slides/slide7.xml" Id="R39342cf6f92e44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d2e7f7050448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6c5142ee24cc5" /><Relationship Type="http://schemas.openxmlformats.org/officeDocument/2006/relationships/theme" Target="/ppt/slideMasters/theme/theme1.xml" Id="Rdbc836bd165a4e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06c5142ee24c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62e2fb9e5948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fec9b608e749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e635c191740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76725f96b45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f1e70e18643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f5154d9b040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49e04c59441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KGH INVEST 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KGH INVEST 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KGH INVEST 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KGH INVEST 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KGH INVEST 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KGH INVEST 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542 000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38 528 000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283 505 000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316 984 000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KGH INVEST 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GREGARDSØN HEJE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KGH INVEST 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Sofienberggata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37 84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989 032 488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KGH INVEST I AS</a:t>
            </a:r>
          </a:p>
        </p:txBody>
      </p:sp>
    </p:spTree>
  </p:cSld>
  <p:clrMapOvr>
    <a:masterClrMapping xmlns:a="http://schemas.openxmlformats.org/drawingml/2006/main"/>
  </p:clrMapOvr>
</p:sld>
</file>