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4d0e20bef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af5de1af6480d"/>
  </p:sldMasterIdLst>
  <p:sldIdLst>
    <p:sldId xmlns:r="http://schemas.openxmlformats.org/officeDocument/2006/relationships" id="256" r:id="R3f6811edcc72447d"/>
    <p:sldId xmlns:r="http://schemas.openxmlformats.org/officeDocument/2006/relationships" id="257" r:id="Rd88439b94ff943dc"/>
    <p:sldId xmlns:r="http://schemas.openxmlformats.org/officeDocument/2006/relationships" id="258" r:id="R22e6c6ae727e46d2"/>
    <p:sldId xmlns:r="http://schemas.openxmlformats.org/officeDocument/2006/relationships" id="259" r:id="R0c60d75cee344753"/>
    <p:sldId xmlns:r="http://schemas.openxmlformats.org/officeDocument/2006/relationships" id="260" r:id="Rc885def243e44505"/>
    <p:sldId xmlns:r="http://schemas.openxmlformats.org/officeDocument/2006/relationships" id="261" r:id="Rc70c4b7247f14b37"/>
    <p:sldId xmlns:r="http://schemas.openxmlformats.org/officeDocument/2006/relationships" id="262" r:id="R5a529ef47144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af5de1af6480d" /><Relationship Type="http://schemas.openxmlformats.org/officeDocument/2006/relationships/slide" Target="/ppt/slides/slide1.xml" Id="R3f6811edcc72447d" /><Relationship Type="http://schemas.openxmlformats.org/officeDocument/2006/relationships/slide" Target="/ppt/slides/slide2.xml" Id="Rd88439b94ff943dc" /><Relationship Type="http://schemas.openxmlformats.org/officeDocument/2006/relationships/slide" Target="/ppt/slides/slide3.xml" Id="R22e6c6ae727e46d2" /><Relationship Type="http://schemas.openxmlformats.org/officeDocument/2006/relationships/slide" Target="/ppt/slides/slide4.xml" Id="R0c60d75cee344753" /><Relationship Type="http://schemas.openxmlformats.org/officeDocument/2006/relationships/slide" Target="/ppt/slides/slide5.xml" Id="Rc885def243e44505" /><Relationship Type="http://schemas.openxmlformats.org/officeDocument/2006/relationships/slide" Target="/ppt/slides/slide6.xml" Id="Rc70c4b7247f14b37" /><Relationship Type="http://schemas.openxmlformats.org/officeDocument/2006/relationships/slide" Target="/ppt/slides/slide7.xml" Id="R5a529ef47144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bddd30a6984f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d4ac211741ec" /><Relationship Type="http://schemas.openxmlformats.org/officeDocument/2006/relationships/theme" Target="/ppt/slideMasters/theme/theme1.xml" Id="Ra2f2f20b9998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8d4ac2117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3d5362c34c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cfe2da2348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1968b83a0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3c5fef3ef40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3105b342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ae5a574d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15eea703d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