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e46c743d7548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2a567a65b24811"/>
  </p:sldMasterIdLst>
  <p:sldIdLst>
    <p:sldId xmlns:r="http://schemas.openxmlformats.org/officeDocument/2006/relationships" id="256" r:id="Rafdc6dcb15df4fb2"/>
    <p:sldId xmlns:r="http://schemas.openxmlformats.org/officeDocument/2006/relationships" id="257" r:id="R2c6c8e5b776f439f"/>
    <p:sldId xmlns:r="http://schemas.openxmlformats.org/officeDocument/2006/relationships" id="258" r:id="Ra271a23378504950"/>
    <p:sldId xmlns:r="http://schemas.openxmlformats.org/officeDocument/2006/relationships" id="259" r:id="R723316f0d2f7471b"/>
    <p:sldId xmlns:r="http://schemas.openxmlformats.org/officeDocument/2006/relationships" id="260" r:id="R492201317c92406c"/>
    <p:sldId xmlns:r="http://schemas.openxmlformats.org/officeDocument/2006/relationships" id="261" r:id="Reed4965b60bf4242"/>
    <p:sldId xmlns:r="http://schemas.openxmlformats.org/officeDocument/2006/relationships" id="262" r:id="Rcc8ecb20ab344e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a567a65b24811" /><Relationship Type="http://schemas.openxmlformats.org/officeDocument/2006/relationships/slide" Target="/ppt/slides/slide1.xml" Id="Rafdc6dcb15df4fb2" /><Relationship Type="http://schemas.openxmlformats.org/officeDocument/2006/relationships/slide" Target="/ppt/slides/slide2.xml" Id="R2c6c8e5b776f439f" /><Relationship Type="http://schemas.openxmlformats.org/officeDocument/2006/relationships/slide" Target="/ppt/slides/slide3.xml" Id="Ra271a23378504950" /><Relationship Type="http://schemas.openxmlformats.org/officeDocument/2006/relationships/slide" Target="/ppt/slides/slide4.xml" Id="R723316f0d2f7471b" /><Relationship Type="http://schemas.openxmlformats.org/officeDocument/2006/relationships/slide" Target="/ppt/slides/slide5.xml" Id="R492201317c92406c" /><Relationship Type="http://schemas.openxmlformats.org/officeDocument/2006/relationships/slide" Target="/ppt/slides/slide6.xml" Id="Reed4965b60bf4242" /><Relationship Type="http://schemas.openxmlformats.org/officeDocument/2006/relationships/slide" Target="/ppt/slides/slide7.xml" Id="Rcc8ecb20ab344e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ad9841a1b4d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e59b8f9504863" /><Relationship Type="http://schemas.openxmlformats.org/officeDocument/2006/relationships/theme" Target="/ppt/slideMasters/theme/theme1.xml" Id="Rdd89f1f4d69743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7e59b8f95048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3157dcdf44b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82f2c4b884e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98a5143ed4e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11d1bbc674b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65971ba6f4b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e1ca7686241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6b7fd17804f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KRONHJORTEN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KRONHJORTEN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KRONHJORTEN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KRONHJORTEN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KRONHJORTEN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KRONHJORTEN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−120 378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−2 931 869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18 736 265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KRONHJORTEN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HJORTH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HJORTH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KRONHJORTEN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Jansrud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28 03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kine.hjorth@lifi.no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989 035 916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KRONHJORTEN AS</a:t>
            </a:r>
          </a:p>
        </p:txBody>
      </p:sp>
    </p:spTree>
  </p:cSld>
  <p:clrMapOvr>
    <a:masterClrMapping xmlns:a="http://schemas.openxmlformats.org/drawingml/2006/main"/>
  </p:clrMapOvr>
</p:sld>
</file>