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4e82a53a9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6ca135b0a4e98"/>
  </p:sldMasterIdLst>
  <p:sldIdLst>
    <p:sldId xmlns:r="http://schemas.openxmlformats.org/officeDocument/2006/relationships" id="256" r:id="R894eb787c6e047c1"/>
    <p:sldId xmlns:r="http://schemas.openxmlformats.org/officeDocument/2006/relationships" id="257" r:id="R43d4e51b51234e51"/>
    <p:sldId xmlns:r="http://schemas.openxmlformats.org/officeDocument/2006/relationships" id="258" r:id="R14dd82f21d0b41d1"/>
    <p:sldId xmlns:r="http://schemas.openxmlformats.org/officeDocument/2006/relationships" id="259" r:id="R986cd8b63f2e4ce2"/>
    <p:sldId xmlns:r="http://schemas.openxmlformats.org/officeDocument/2006/relationships" id="260" r:id="Rb36cbae640be4827"/>
    <p:sldId xmlns:r="http://schemas.openxmlformats.org/officeDocument/2006/relationships" id="261" r:id="R75d6c99e98924b86"/>
    <p:sldId xmlns:r="http://schemas.openxmlformats.org/officeDocument/2006/relationships" id="262" r:id="R2aaccf9abd67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6ca135b0a4e98" /><Relationship Type="http://schemas.openxmlformats.org/officeDocument/2006/relationships/slide" Target="/ppt/slides/slide1.xml" Id="R894eb787c6e047c1" /><Relationship Type="http://schemas.openxmlformats.org/officeDocument/2006/relationships/slide" Target="/ppt/slides/slide2.xml" Id="R43d4e51b51234e51" /><Relationship Type="http://schemas.openxmlformats.org/officeDocument/2006/relationships/slide" Target="/ppt/slides/slide3.xml" Id="R14dd82f21d0b41d1" /><Relationship Type="http://schemas.openxmlformats.org/officeDocument/2006/relationships/slide" Target="/ppt/slides/slide4.xml" Id="R986cd8b63f2e4ce2" /><Relationship Type="http://schemas.openxmlformats.org/officeDocument/2006/relationships/slide" Target="/ppt/slides/slide5.xml" Id="Rb36cbae640be4827" /><Relationship Type="http://schemas.openxmlformats.org/officeDocument/2006/relationships/slide" Target="/ppt/slides/slide6.xml" Id="R75d6c99e98924b86" /><Relationship Type="http://schemas.openxmlformats.org/officeDocument/2006/relationships/slide" Target="/ppt/slides/slide7.xml" Id="R2aaccf9abd67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7197f8b91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6f7bad51841cb" /><Relationship Type="http://schemas.openxmlformats.org/officeDocument/2006/relationships/theme" Target="/ppt/slideMasters/theme/theme1.xml" Id="R2f00188065e0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6f7bad518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da383233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5bac69b4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9f9b363f0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2c6ecd7a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aec318d51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e6a2936f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2a3daa8ad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MÅGESTEINEN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ANNE-KATHE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BJØRN-ATLE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ASTRID ELIDA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