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ad877b79446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92a7559a9431e"/>
  </p:sldMasterIdLst>
  <p:sldIdLst>
    <p:sldId xmlns:r="http://schemas.openxmlformats.org/officeDocument/2006/relationships" id="256" r:id="R61cb1f3eab4f4b86"/>
    <p:sldId xmlns:r="http://schemas.openxmlformats.org/officeDocument/2006/relationships" id="257" r:id="R1d7e637991d144cc"/>
    <p:sldId xmlns:r="http://schemas.openxmlformats.org/officeDocument/2006/relationships" id="258" r:id="R8c5c2321d2494c49"/>
    <p:sldId xmlns:r="http://schemas.openxmlformats.org/officeDocument/2006/relationships" id="259" r:id="R9c7f6b77156f4693"/>
    <p:sldId xmlns:r="http://schemas.openxmlformats.org/officeDocument/2006/relationships" id="260" r:id="Reb573d43ec104e02"/>
    <p:sldId xmlns:r="http://schemas.openxmlformats.org/officeDocument/2006/relationships" id="261" r:id="R770e62b3cf264329"/>
    <p:sldId xmlns:r="http://schemas.openxmlformats.org/officeDocument/2006/relationships" id="262" r:id="R6d12cdd517a446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92a7559a9431e" /><Relationship Type="http://schemas.openxmlformats.org/officeDocument/2006/relationships/slide" Target="/ppt/slides/slide1.xml" Id="R61cb1f3eab4f4b86" /><Relationship Type="http://schemas.openxmlformats.org/officeDocument/2006/relationships/slide" Target="/ppt/slides/slide2.xml" Id="R1d7e637991d144cc" /><Relationship Type="http://schemas.openxmlformats.org/officeDocument/2006/relationships/slide" Target="/ppt/slides/slide3.xml" Id="R8c5c2321d2494c49" /><Relationship Type="http://schemas.openxmlformats.org/officeDocument/2006/relationships/slide" Target="/ppt/slides/slide4.xml" Id="R9c7f6b77156f4693" /><Relationship Type="http://schemas.openxmlformats.org/officeDocument/2006/relationships/slide" Target="/ppt/slides/slide5.xml" Id="Reb573d43ec104e02" /><Relationship Type="http://schemas.openxmlformats.org/officeDocument/2006/relationships/slide" Target="/ppt/slides/slide6.xml" Id="R770e62b3cf264329" /><Relationship Type="http://schemas.openxmlformats.org/officeDocument/2006/relationships/slide" Target="/ppt/slides/slide7.xml" Id="R6d12cdd517a446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a7a289b90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1cdf2fa2b4099" /><Relationship Type="http://schemas.openxmlformats.org/officeDocument/2006/relationships/theme" Target="/ppt/slideMasters/theme/theme1.xml" Id="R58eb006e81e8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1cdf2fa2b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2d2d2dc0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eb96811d6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893183ade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041ec03e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14016b9b48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eea7387eb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9f3f95d91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SAINVI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SAINVI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2 170 836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2 776 892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KRISTENSEN GOMEZ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MARI GOMEZ NERLI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ISABEL GOMEZ GRIMSMO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989 037 676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